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1" r:id="rId6"/>
    <p:sldId id="269" r:id="rId7"/>
    <p:sldId id="262" r:id="rId8"/>
    <p:sldId id="264" r:id="rId9"/>
    <p:sldId id="260" r:id="rId10"/>
    <p:sldId id="263" r:id="rId11"/>
    <p:sldId id="265" r:id="rId12"/>
    <p:sldId id="266" r:id="rId13"/>
    <p:sldId id="268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099F-721D-42E8-875A-574FB675CB4F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7277EE-CBAC-4752-837E-E24B5EDFA1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099F-721D-42E8-875A-574FB675CB4F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77EE-CBAC-4752-837E-E24B5EDFA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099F-721D-42E8-875A-574FB675CB4F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77EE-CBAC-4752-837E-E24B5EDFA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C9099F-721D-42E8-875A-574FB675CB4F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17277EE-CBAC-4752-837E-E24B5EDFA1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099F-721D-42E8-875A-574FB675CB4F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77EE-CBAC-4752-837E-E24B5EDFA1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099F-721D-42E8-875A-574FB675CB4F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77EE-CBAC-4752-837E-E24B5EDFA1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77EE-CBAC-4752-837E-E24B5EDFA1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099F-721D-42E8-875A-574FB675CB4F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099F-721D-42E8-875A-574FB675CB4F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77EE-CBAC-4752-837E-E24B5EDFA1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099F-721D-42E8-875A-574FB675CB4F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77EE-CBAC-4752-837E-E24B5EDFA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C9099F-721D-42E8-875A-574FB675CB4F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7277EE-CBAC-4752-837E-E24B5EDFA1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099F-721D-42E8-875A-574FB675CB4F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7277EE-CBAC-4752-837E-E24B5EDFA1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FC9099F-721D-42E8-875A-574FB675CB4F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17277EE-CBAC-4752-837E-E24B5EDFA1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www.ibiblio.org/wm/paint/auth/velazquez/velazquez.menin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"/>
            <a:ext cx="5878914" cy="6190711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accent1"/>
                </a:solidFill>
              </a:rPr>
              <a:t>1599-1660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Diego Velázquez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28600"/>
            <a:ext cx="4876800" cy="457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Felipe IV (1624-1627)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6498" name="Picture 2" descr="http://www.ibiblio.org/wm/paint/auth/velazquez/velazquez.philip-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"/>
            <a:ext cx="3200400" cy="6448807"/>
          </a:xfrm>
          <a:prstGeom prst="rect">
            <a:avLst/>
          </a:prstGeom>
          <a:noFill/>
        </p:spPr>
      </p:pic>
      <p:pic>
        <p:nvPicPr>
          <p:cNvPr id="106500" name="Picture 4" descr="http://www.ibiblio.org/wm/paint/auth/velazquez/velazquez.waterseller-sevil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3733800" cy="48775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5800" y="11430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The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Waterseller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of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Sevilla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(1623)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0"/>
            <a:ext cx="5334000" cy="4572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The Count-Duke of Olivares on Horseback (1634)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8546" name="Picture 2" descr="http://www.ibiblio.org/wm/paint/auth/velazquez/velazquez.oliv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4800"/>
            <a:ext cx="4495800" cy="5724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2895600" cy="4572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Pablo de Valladolid (1635)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9570" name="Picture 2" descr="http://www.ibiblio.org/wm/paint/auth/velazquez/valladol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3352800" cy="5926222"/>
          </a:xfrm>
          <a:prstGeom prst="rect">
            <a:avLst/>
          </a:prstGeom>
          <a:noFill/>
        </p:spPr>
      </p:pic>
      <p:pic>
        <p:nvPicPr>
          <p:cNvPr id="109572" name="Picture 4" descr="http://www.ibiblio.org/wm/paint/auth/velazquez/velazquez.aes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04800"/>
            <a:ext cx="2909970" cy="5791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19800" y="60960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Aesop (1639-40)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10200"/>
            <a:ext cx="2667000" cy="457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Pope Innocent X (1650)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11618" name="Picture 2" descr="http://www.ibiblio.org/wm/paint/auth/velazquez/velazquez.innocent-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28600"/>
            <a:ext cx="5334000" cy="6341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0" y="990600"/>
            <a:ext cx="990600" cy="1143000"/>
          </a:xfrm>
        </p:spPr>
        <p:txBody>
          <a:bodyPr>
            <a:normAutofit fontScale="90000"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Las Meninas (1656-57)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110594" name="Picture 2" descr="http://www.ibiblio.org/wm/paint/auth/velazquez/velazquez.menin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"/>
            <a:ext cx="5791200" cy="6332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Nació en Sevilla, España en </a:t>
            </a:r>
            <a:r>
              <a:rPr lang="es-ES" dirty="0" smtClean="0">
                <a:solidFill>
                  <a:schemeClr val="bg1"/>
                </a:solidFill>
              </a:rPr>
              <a:t>1599.</a:t>
            </a:r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Su </a:t>
            </a:r>
            <a:r>
              <a:rPr lang="es-ES" dirty="0" smtClean="0">
                <a:solidFill>
                  <a:schemeClr val="bg1"/>
                </a:solidFill>
              </a:rPr>
              <a:t>padre era de ascendencia noble </a:t>
            </a:r>
            <a:r>
              <a:rPr lang="es-ES" dirty="0" smtClean="0">
                <a:solidFill>
                  <a:schemeClr val="bg1"/>
                </a:solidFill>
              </a:rPr>
              <a:t>portugués.</a:t>
            </a:r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Estudió el arte con el maestro Francisco </a:t>
            </a:r>
            <a:r>
              <a:rPr lang="es-ES" dirty="0" smtClean="0">
                <a:solidFill>
                  <a:schemeClr val="bg1"/>
                </a:solidFill>
              </a:rPr>
              <a:t>Pacheco.</a:t>
            </a:r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Se casó con la hija de Pacheco a los 19 </a:t>
            </a:r>
            <a:r>
              <a:rPr lang="es-ES" dirty="0" smtClean="0">
                <a:solidFill>
                  <a:schemeClr val="bg1"/>
                </a:solidFill>
              </a:rPr>
              <a:t>años.</a:t>
            </a:r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Vivió en Madrid como el artista de la corte para el Rey Felipe IV.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Biografía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Visitó Italia 2 veces: </a:t>
            </a: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Una vez para copiar las obras maestras de Venecia y Roma</a:t>
            </a: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Otra vez 20 años después para comprar obras de los maestros para la colección del </a:t>
            </a:r>
            <a:r>
              <a:rPr lang="es-ES" dirty="0" smtClean="0">
                <a:solidFill>
                  <a:schemeClr val="bg1"/>
                </a:solidFill>
              </a:rPr>
              <a:t>Rey</a:t>
            </a:r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Más de su biografía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Pintó muchos retratos de personas reales, la vida actual, enanos (</a:t>
            </a:r>
            <a:r>
              <a:rPr lang="es-ES" dirty="0" err="1" smtClean="0">
                <a:solidFill>
                  <a:schemeClr val="bg1"/>
                </a:solidFill>
              </a:rPr>
              <a:t>dwarves</a:t>
            </a:r>
            <a:r>
              <a:rPr lang="es-ES" dirty="0" smtClean="0">
                <a:solidFill>
                  <a:schemeClr val="bg1"/>
                </a:solidFill>
              </a:rPr>
              <a:t>) en muchos cuadros, y el paisaje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Sus temas eran religiosos y mitológicos 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Era maestro de unir el color, la luz, espacio, la masa y el ritmo de líneas para representar </a:t>
            </a:r>
            <a:r>
              <a:rPr lang="es-ES" u="sng" dirty="0" smtClean="0">
                <a:solidFill>
                  <a:schemeClr val="bg1"/>
                </a:solidFill>
              </a:rPr>
              <a:t>valor igual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Influyó a otros artistas </a:t>
            </a:r>
          </a:p>
          <a:p>
            <a:pPr lvl="1"/>
            <a:r>
              <a:rPr lang="es-ES" dirty="0" smtClean="0">
                <a:solidFill>
                  <a:schemeClr val="bg1"/>
                </a:solidFill>
              </a:rPr>
              <a:t>Francisco de Goya, Bartolomé Murillo, Camille </a:t>
            </a:r>
            <a:r>
              <a:rPr lang="es-ES" dirty="0" err="1" smtClean="0">
                <a:solidFill>
                  <a:schemeClr val="bg1"/>
                </a:solidFill>
              </a:rPr>
              <a:t>Corot</a:t>
            </a:r>
            <a:r>
              <a:rPr lang="es-ES" dirty="0" smtClean="0">
                <a:solidFill>
                  <a:schemeClr val="bg1"/>
                </a:solidFill>
              </a:rPr>
              <a:t>, y </a:t>
            </a:r>
            <a:r>
              <a:rPr lang="es-ES" dirty="0" err="1" smtClean="0">
                <a:solidFill>
                  <a:schemeClr val="bg1"/>
                </a:solidFill>
              </a:rPr>
              <a:t>Edouard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Manet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Nunca mostraba la personalidad individual en sus obras.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estilo de </a:t>
            </a:r>
            <a:r>
              <a:rPr lang="es-ES" dirty="0" err="1" smtClean="0"/>
              <a:t>Velazquez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2133600" cy="838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 Dwarf Sebastian de </a:t>
            </a:r>
            <a:r>
              <a:rPr lang="en-US" sz="2000" dirty="0" err="1" smtClean="0">
                <a:solidFill>
                  <a:schemeClr val="bg1"/>
                </a:solidFill>
              </a:rPr>
              <a:t>Morra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4450" name="Picture 2" descr="http://www.ibiblio.org/wm/paint/auth/velazquez/velazquez.de-mor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04800"/>
            <a:ext cx="4648200" cy="6285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343400"/>
            <a:ext cx="3200400" cy="1219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 Dwarf Francisco </a:t>
            </a:r>
            <a:r>
              <a:rPr lang="en-US" sz="2000" dirty="0" err="1" smtClean="0">
                <a:solidFill>
                  <a:schemeClr val="bg1"/>
                </a:solidFill>
              </a:rPr>
              <a:t>Lezcano</a:t>
            </a:r>
            <a:r>
              <a:rPr lang="en-US" sz="2000" dirty="0" smtClean="0">
                <a:solidFill>
                  <a:schemeClr val="bg1"/>
                </a:solidFill>
              </a:rPr>
              <a:t>, Called “El Niño de </a:t>
            </a:r>
            <a:r>
              <a:rPr lang="en-US" sz="2000" dirty="0" err="1" smtClean="0">
                <a:solidFill>
                  <a:schemeClr val="bg1"/>
                </a:solidFill>
              </a:rPr>
              <a:t>Vallecas</a:t>
            </a:r>
            <a:r>
              <a:rPr lang="en-US" sz="2000" dirty="0" smtClean="0">
                <a:solidFill>
                  <a:schemeClr val="bg1"/>
                </a:solidFill>
              </a:rPr>
              <a:t>” (1642-45)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12642" name="Picture 2" descr="http://www.ibiblio.org/wm/paint/auth/velazquez/velazquez.lezc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382" y="304800"/>
            <a:ext cx="4830317" cy="6219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4800"/>
            <a:ext cx="3886200" cy="3048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Los </a:t>
            </a:r>
            <a:r>
              <a:rPr lang="es-ES" sz="2000" dirty="0" smtClean="0">
                <a:solidFill>
                  <a:schemeClr val="bg1"/>
                </a:solidFill>
              </a:rPr>
              <a:t>Borrachos</a:t>
            </a:r>
            <a:r>
              <a:rPr lang="en-US" sz="2000" dirty="0" smtClean="0">
                <a:solidFill>
                  <a:schemeClr val="bg1"/>
                </a:solidFill>
              </a:rPr>
              <a:t> (The feast of Bacchus)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5474" name="Picture 2" descr="http://www.ibiblio.org/wm/paint/auth/velazquez/velazquez.feast-bacch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153400" cy="5892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00" y="2286000"/>
            <a:ext cx="1600200" cy="1143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 Supper at Emmaus (1620)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7522" name="Picture 2" descr="http://www.ibiblio.org/wm/paint/auth/velazquez/velazquez.supper-emma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6562748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www.ibiblio.org/wm/paint/auth/velazquez/2-watch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04800"/>
            <a:ext cx="4724400" cy="614172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2819400" cy="1981200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Maria Teresa of Spain (with two watches)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113</TotalTime>
  <Words>261</Words>
  <Application>Microsoft Office PowerPoint</Application>
  <PresentationFormat>On-screen Show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Diego Velázquez</vt:lpstr>
      <vt:lpstr>Biografía</vt:lpstr>
      <vt:lpstr>Más de su biografía </vt:lpstr>
      <vt:lpstr>El estilo de Velazquez</vt:lpstr>
      <vt:lpstr>The Dwarf Sebastian de Morra</vt:lpstr>
      <vt:lpstr>The Dwarf Francisco Lezcano, Called “El Niño de Vallecas” (1642-45)</vt:lpstr>
      <vt:lpstr>Los Borrachos (The feast of Bacchus)</vt:lpstr>
      <vt:lpstr>The Supper at Emmaus (1620)</vt:lpstr>
      <vt:lpstr>Maria Teresa of Spain (with two watches) </vt:lpstr>
      <vt:lpstr>Felipe IV (1624-1627)</vt:lpstr>
      <vt:lpstr>The Count-Duke of Olivares on Horseback (1634)</vt:lpstr>
      <vt:lpstr>Pablo de Valladolid (1635)</vt:lpstr>
      <vt:lpstr>Pope Innocent X (1650)</vt:lpstr>
      <vt:lpstr>Las Meninas (1656-57)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Diego Velázquez</dc:title>
  <dc:creator>Sarah Vander Meade</dc:creator>
  <cp:lastModifiedBy>User</cp:lastModifiedBy>
  <cp:revision>15</cp:revision>
  <dcterms:created xsi:type="dcterms:W3CDTF">2009-12-13T21:00:25Z</dcterms:created>
  <dcterms:modified xsi:type="dcterms:W3CDTF">2012-04-12T13:56:48Z</dcterms:modified>
</cp:coreProperties>
</file>