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809EE-FA0E-4B1E-B6F7-F9F576A4800A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498AB-AC8E-45DE-8F8F-2DA4FE893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498AB-AC8E-45DE-8F8F-2DA4FE8937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0F36AC-E1EC-4CCA-8880-A16241640A9E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815123-B80B-4783-8543-F6ECC71B8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9812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La </a:t>
            </a:r>
            <a:r>
              <a:rPr lang="en-US" dirty="0" err="1" smtClean="0">
                <a:latin typeface="Algerian" pitchFamily="82" charset="0"/>
              </a:rPr>
              <a:t>Grandeza</a:t>
            </a:r>
            <a:r>
              <a:rPr lang="en-US" dirty="0" smtClean="0">
                <a:latin typeface="Algerian" pitchFamily="82" charset="0"/>
              </a:rPr>
              <a:t> de </a:t>
            </a:r>
            <a:r>
              <a:rPr lang="en-US" dirty="0" err="1" smtClean="0">
                <a:latin typeface="Algerian" pitchFamily="82" charset="0"/>
              </a:rPr>
              <a:t>España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098" name="Picture 2" descr="http://artfiles.art.com/5/p/LRG/20/2012/AYP6D00Z/nicholas-visscher-new-world-map-17th-cen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810000" cy="3028950"/>
          </a:xfrm>
          <a:prstGeom prst="rect">
            <a:avLst/>
          </a:prstGeom>
          <a:noFill/>
        </p:spPr>
      </p:pic>
      <p:pic>
        <p:nvPicPr>
          <p:cNvPr id="4100" name="Picture 4" descr="http://shareme.com/images/large/Voyage_of_Columbus_3D_Screensaver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7200" dirty="0" smtClean="0"/>
              <a:t>Los Reyes Católicos</a:t>
            </a:r>
            <a:endParaRPr lang="en-US" sz="7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Bajo Fernando e Isabel, </a:t>
            </a:r>
          </a:p>
          <a:p>
            <a:pPr>
              <a:buNone/>
            </a:pPr>
            <a:r>
              <a:rPr lang="es-ES" dirty="0" smtClean="0"/>
              <a:t>España llegó a ser un país  muy poderoso.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www.mexicoenfotos.com/fotos/01-mexico-baja-california-tijuana-12182341679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4258686" cy="3124200"/>
          </a:xfrm>
          <a:prstGeom prst="rect">
            <a:avLst/>
          </a:prstGeom>
          <a:noFill/>
        </p:spPr>
      </p:pic>
      <p:pic>
        <p:nvPicPr>
          <p:cNvPr id="3076" name="Picture 4" descr="http://www.arterimalaysia.com/wp-content/uploads/2010/01/fernando_e_isa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2971800"/>
            <a:ext cx="4286250" cy="3343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2514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s-ES" sz="15000" dirty="0" smtClean="0">
                <a:latin typeface="Algerian" pitchFamily="82" charset="0"/>
              </a:rPr>
              <a:t>1492</a:t>
            </a:r>
            <a:br>
              <a:rPr lang="es-ES" sz="15000" dirty="0" smtClean="0">
                <a:latin typeface="Algerian" pitchFamily="82" charset="0"/>
              </a:rPr>
            </a:br>
            <a:r>
              <a:rPr lang="es-ES" sz="9600" dirty="0" smtClean="0">
                <a:latin typeface="Algerian" pitchFamily="82" charset="0"/>
              </a:rPr>
              <a:t>Fue muy importante</a:t>
            </a:r>
            <a:endParaRPr lang="en-US" sz="96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458200" cy="12192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s-ES" sz="3600" dirty="0" smtClean="0">
                <a:latin typeface="Baskerville Old Face" pitchFamily="18" charset="0"/>
              </a:rPr>
              <a:t>Derrotaron al último alcázar en Granada.</a:t>
            </a:r>
          </a:p>
          <a:p>
            <a:pPr algn="l">
              <a:buFont typeface="Wingdings" pitchFamily="2" charset="2"/>
              <a:buChar char="Ø"/>
            </a:pPr>
            <a:r>
              <a:rPr lang="es-ES" sz="3600" dirty="0" smtClean="0">
                <a:latin typeface="Baskerville Old Face" pitchFamily="18" charset="0"/>
              </a:rPr>
              <a:t>Aceptaron las llaves de </a:t>
            </a:r>
            <a:r>
              <a:rPr lang="es-ES" sz="3600" dirty="0" err="1" smtClean="0">
                <a:latin typeface="Baskerville Old Face" pitchFamily="18" charset="0"/>
              </a:rPr>
              <a:t>Boabdil</a:t>
            </a:r>
            <a:r>
              <a:rPr lang="es-ES" sz="3600" dirty="0" smtClean="0">
                <a:latin typeface="Baskerville Old Face" pitchFamily="18" charset="0"/>
              </a:rPr>
              <a:t>, el último rey moro.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514600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Baskerville Old Face" pitchFamily="18" charset="0"/>
              </a:rPr>
              <a:t>La Alhambra</a:t>
            </a:r>
            <a:endParaRPr lang="en-US" sz="5400" dirty="0">
              <a:latin typeface="Baskerville Old Face" pitchFamily="18" charset="0"/>
            </a:endParaRPr>
          </a:p>
        </p:txBody>
      </p:sp>
      <p:pic>
        <p:nvPicPr>
          <p:cNvPr id="17410" name="Picture 2" descr="http://media-cdn.tripadvisor.com/media/photo-s/00/13/19/5a/the-alhamb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3581400"/>
            <a:ext cx="5238750" cy="3209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latin typeface="Baskerville Old Face" pitchFamily="18" charset="0"/>
              </a:rPr>
              <a:t/>
            </a:r>
            <a:br>
              <a:rPr lang="es-ES" sz="2800" dirty="0" smtClean="0">
                <a:latin typeface="Baskerville Old Face" pitchFamily="18" charset="0"/>
              </a:rPr>
            </a:br>
            <a:endParaRPr lang="en-US" sz="2800" dirty="0">
              <a:latin typeface="Baskerville Old Face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33400" y="4724400"/>
            <a:ext cx="7772400" cy="101998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Baskerville Old Face" pitchFamily="18" charset="0"/>
              </a:rPr>
              <a:t>Ayudaron a Colón por dándole 3 barcos para su expedición al Nuevo Mundo.</a:t>
            </a:r>
            <a:endParaRPr lang="en-US" sz="3600" dirty="0"/>
          </a:p>
        </p:txBody>
      </p:sp>
      <p:pic>
        <p:nvPicPr>
          <p:cNvPr id="1026" name="Picture 2" descr="http://www.trinitydc.edu/offices/president/blog/wp-content/uploads/2008/10/pinta_and_santa_maria_ni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60" b="860"/>
          <a:stretch>
            <a:fillRect/>
          </a:stretch>
        </p:blipFill>
        <p:spPr bwMode="auto">
          <a:xfrm>
            <a:off x="3429000" y="381000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Baskerville Old Face" pitchFamily="18" charset="0"/>
              </a:rPr>
              <a:t>Expulsaron a los judíos y a los moros.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No fue buen idea porque de estos grupos fueron</a:t>
            </a:r>
            <a:r>
              <a:rPr lang="en-US" dirty="0" smtClean="0">
                <a:latin typeface="Baskerville Old Face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Baskerville Old Face" pitchFamily="18" charset="0"/>
              </a:rPr>
              <a:t>Fil</a:t>
            </a:r>
            <a:r>
              <a:rPr lang="es-ES" dirty="0" err="1" smtClean="0">
                <a:latin typeface="Baskerville Old Face" pitchFamily="18" charset="0"/>
              </a:rPr>
              <a:t>ósifos</a:t>
            </a:r>
            <a:endParaRPr lang="es-ES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dirty="0" smtClean="0">
                <a:latin typeface="Baskerville Old Face" pitchFamily="18" charset="0"/>
              </a:rPr>
              <a:t>Médicos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>
                <a:latin typeface="Baskerville Old Face" pitchFamily="18" charset="0"/>
              </a:rPr>
              <a:t>Comerciantes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>
                <a:latin typeface="Baskerville Old Face" pitchFamily="18" charset="0"/>
              </a:rPr>
              <a:t>Astronomías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>
                <a:latin typeface="Baskerville Old Face" pitchFamily="18" charset="0"/>
              </a:rPr>
              <a:t>Escolares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Baskerville Old Face" pitchFamily="18" charset="0"/>
            </a:endParaRPr>
          </a:p>
        </p:txBody>
      </p:sp>
      <p:pic>
        <p:nvPicPr>
          <p:cNvPr id="2050" name="Picture 2" descr="http://www.concurringopinions.com/archives/images/philosoph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1841500" cy="2245732"/>
          </a:xfrm>
          <a:prstGeom prst="rect">
            <a:avLst/>
          </a:prstGeom>
          <a:noFill/>
        </p:spPr>
      </p:pic>
      <p:pic>
        <p:nvPicPr>
          <p:cNvPr id="2052" name="Picture 4" descr="http://blog.soliant.com/wp-content/uploads/doctor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2080437"/>
            <a:ext cx="1524000" cy="2339163"/>
          </a:xfrm>
          <a:prstGeom prst="rect">
            <a:avLst/>
          </a:prstGeom>
          <a:noFill/>
        </p:spPr>
      </p:pic>
      <p:pic>
        <p:nvPicPr>
          <p:cNvPr id="2054" name="Picture 6" descr="http://www.sxc.hu/pic/m/h/he/henkster/484010_business_man_modifi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0"/>
            <a:ext cx="1841500" cy="2061381"/>
          </a:xfrm>
          <a:prstGeom prst="rect">
            <a:avLst/>
          </a:prstGeom>
          <a:noFill/>
        </p:spPr>
      </p:pic>
      <p:pic>
        <p:nvPicPr>
          <p:cNvPr id="2056" name="Picture 8" descr="http://www.nasa.gov/centers/goddard/images/content/96714main_DiskPreBurst_lg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648200"/>
            <a:ext cx="2832100" cy="19126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La </a:t>
            </a:r>
            <a:r>
              <a:rPr lang="en-US" sz="6000" dirty="0" err="1" smtClean="0">
                <a:latin typeface="Algerian" pitchFamily="82" charset="0"/>
              </a:rPr>
              <a:t>inquisición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>
              <a:buFont typeface="Franklin Gothic Book" pitchFamily="34" charset="0"/>
              <a:buChar char="*"/>
            </a:pPr>
            <a:r>
              <a:rPr lang="es-ES" dirty="0" smtClean="0">
                <a:latin typeface="Baskerville Old Face" pitchFamily="18" charset="0"/>
              </a:rPr>
              <a:t>La Inquisición fue un tribunal para juzgar (try) a la gente que no convirtió a catolicismo.</a:t>
            </a:r>
          </a:p>
          <a:p>
            <a:pPr>
              <a:buFont typeface="Franklin Gothic Book" pitchFamily="34" charset="0"/>
              <a:buChar char="*"/>
            </a:pPr>
            <a:r>
              <a:rPr lang="es-ES" dirty="0" smtClean="0">
                <a:latin typeface="Baskerville Old Face" pitchFamily="18" charset="0"/>
              </a:rPr>
              <a:t>Restablecieron la Inquisición</a:t>
            </a:r>
          </a:p>
          <a:p>
            <a:pPr>
              <a:buFont typeface="Franklin Gothic Book" pitchFamily="34" charset="0"/>
              <a:buChar char="*"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Torquemada</a:t>
            </a:r>
            <a:r>
              <a:rPr lang="es-ES" dirty="0" smtClean="0">
                <a:latin typeface="Baskerville Old Face" pitchFamily="18" charset="0"/>
              </a:rPr>
              <a:t> fue el más infame de todos los inquisidores de España.</a:t>
            </a:r>
          </a:p>
        </p:txBody>
      </p:sp>
      <p:pic>
        <p:nvPicPr>
          <p:cNvPr id="1026" name="Picture 2" descr="http://properlyscared.files.wordpress.com/2008/03/torquem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3682482" cy="2819400"/>
          </a:xfrm>
          <a:prstGeom prst="rect">
            <a:avLst/>
          </a:prstGeom>
          <a:noFill/>
        </p:spPr>
      </p:pic>
      <p:pic>
        <p:nvPicPr>
          <p:cNvPr id="1028" name="Picture 4" descr="http://www.pushback.org/wp-content/uploads/2008/10/spanish-inquisi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05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81000" y="4267200"/>
            <a:ext cx="9525000" cy="2209800"/>
          </a:xfrm>
        </p:spPr>
        <p:txBody>
          <a:bodyPr>
            <a:normAutofit/>
          </a:bodyPr>
          <a:lstStyle/>
          <a:p>
            <a:pPr algn="ctr"/>
            <a:r>
              <a:rPr lang="es-ES" sz="9600" dirty="0" smtClean="0">
                <a:latin typeface="Chiller" pitchFamily="82" charset="0"/>
              </a:rPr>
              <a:t>Torquemada</a:t>
            </a:r>
            <a:endParaRPr lang="en-US" sz="9600" dirty="0">
              <a:latin typeface="Chiller" pitchFamily="82" charset="0"/>
            </a:endParaRPr>
          </a:p>
        </p:txBody>
      </p:sp>
      <p:pic>
        <p:nvPicPr>
          <p:cNvPr id="22530" name="Picture 2" descr="http://www.frikipedia.es/images/a/a7/Torquema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33400"/>
            <a:ext cx="2895600" cy="3383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3048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6600" dirty="0" smtClean="0">
                <a:latin typeface="Baskerville Old Face" pitchFamily="18" charset="0"/>
              </a:rPr>
              <a:t>Por esas razones, esta época fue la Grandeza de España y el empiezo de la Decadencia de España.</a:t>
            </a:r>
            <a:endParaRPr lang="en-US" sz="6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139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La Grandeza de España</vt:lpstr>
      <vt:lpstr>Los Reyes Católicos</vt:lpstr>
      <vt:lpstr>1492 Fue muy importante</vt:lpstr>
      <vt:lpstr>La Alhambra</vt:lpstr>
      <vt:lpstr> </vt:lpstr>
      <vt:lpstr>Expulsaron a los judíos y a los moros.</vt:lpstr>
      <vt:lpstr>La inquisición</vt:lpstr>
      <vt:lpstr>Torquemada</vt:lpstr>
      <vt:lpstr>Slide 9</vt:lpstr>
    </vt:vector>
  </TitlesOfParts>
  <Company>CUSD 300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edad media y la reconquista</dc:title>
  <dc:creator>CUSD 300</dc:creator>
  <cp:lastModifiedBy>CUSD 300</cp:lastModifiedBy>
  <cp:revision>17</cp:revision>
  <dcterms:created xsi:type="dcterms:W3CDTF">2010-04-30T12:53:11Z</dcterms:created>
  <dcterms:modified xsi:type="dcterms:W3CDTF">2010-05-13T18:31:00Z</dcterms:modified>
</cp:coreProperties>
</file>