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F4C39E-D35B-4799-A235-2BBE8A4BF127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9E539A-81B3-4773-8F2D-505737CF3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19812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La </a:t>
            </a:r>
            <a:r>
              <a:rPr lang="en-US" dirty="0" err="1" smtClean="0">
                <a:latin typeface="Algerian" pitchFamily="82" charset="0"/>
              </a:rPr>
              <a:t>Edad</a:t>
            </a:r>
            <a:r>
              <a:rPr lang="en-US" dirty="0" smtClean="0">
                <a:latin typeface="Algerian" pitchFamily="82" charset="0"/>
              </a:rPr>
              <a:t> Media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4338" name="Picture 2" descr="http://www.fortaleza.es/images/experiencias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286895" cy="4343399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697480"/>
          <a:ext cx="6096000" cy="1463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/>
                      </a:r>
                      <a:br>
                        <a:rPr lang="en-US"/>
                      </a:br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340" name="Picture 4" descr="http://www.fortaleza.es/images/comoer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24075"/>
            <a:ext cx="3267075" cy="4352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533400"/>
            <a:ext cx="7924800" cy="1371600"/>
          </a:xfrm>
        </p:spPr>
        <p:txBody>
          <a:bodyPr/>
          <a:lstStyle/>
          <a:p>
            <a:pPr algn="ctr"/>
            <a:r>
              <a:rPr lang="en-US" dirty="0" smtClean="0"/>
              <a:t>El Rey </a:t>
            </a:r>
            <a:r>
              <a:rPr lang="en-US" dirty="0" err="1" smtClean="0"/>
              <a:t>Pelayo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batalla</a:t>
            </a:r>
            <a:r>
              <a:rPr lang="en-US" dirty="0" smtClean="0"/>
              <a:t> entre los </a:t>
            </a:r>
            <a:r>
              <a:rPr lang="en-US" dirty="0" err="1" smtClean="0"/>
              <a:t>cristianos</a:t>
            </a:r>
            <a:r>
              <a:rPr lang="en-US" dirty="0" smtClean="0"/>
              <a:t> y los </a:t>
            </a:r>
            <a:r>
              <a:rPr lang="en-US" dirty="0" err="1" smtClean="0"/>
              <a:t>moros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Ocurri</a:t>
            </a:r>
            <a:r>
              <a:rPr lang="es-ES" dirty="0" smtClean="0"/>
              <a:t>ó en 718 en Covadonga, Asturias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Empezó la Reconquista</a:t>
            </a:r>
            <a:endParaRPr lang="en-US" dirty="0"/>
          </a:p>
        </p:txBody>
      </p:sp>
      <p:pic>
        <p:nvPicPr>
          <p:cNvPr id="1026" name="Picture 2" descr="http://media-2.web.britannica.com/eb-media/52/136452-004-3013D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5814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Durante la ocupación de los moros, todos podían practicar su propia </a:t>
            </a:r>
            <a:r>
              <a:rPr lang="es-ES" dirty="0" err="1" smtClean="0"/>
              <a:t>religi</a:t>
            </a:r>
            <a:r>
              <a:rPr lang="en-US" dirty="0" err="1" smtClean="0"/>
              <a:t>ón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La </a:t>
            </a:r>
            <a:r>
              <a:rPr lang="en-US" dirty="0" err="1" smtClean="0">
                <a:latin typeface="Algerian" pitchFamily="82" charset="0"/>
              </a:rPr>
              <a:t>Tolerancia</a:t>
            </a:r>
            <a:r>
              <a:rPr lang="en-US" dirty="0" smtClean="0">
                <a:latin typeface="Algerian" pitchFamily="82" charset="0"/>
              </a:rPr>
              <a:t> de </a:t>
            </a:r>
            <a:r>
              <a:rPr lang="en-US" dirty="0" err="1" smtClean="0">
                <a:latin typeface="Algerian" pitchFamily="82" charset="0"/>
              </a:rPr>
              <a:t>religión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026" name="Picture 2" descr="http://www.crystalxp.net/galerie/img/img-wallpapers-religion-wallpaper-gruzz-3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495465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9600" dirty="0" smtClean="0">
                <a:latin typeface="Algerian" pitchFamily="82" charset="0"/>
              </a:rPr>
              <a:t>El Cid</a:t>
            </a:r>
            <a:endParaRPr lang="en-US" sz="9600" dirty="0">
              <a:latin typeface="Algerian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572000"/>
          </a:xfrm>
        </p:spPr>
        <p:txBody>
          <a:bodyPr/>
          <a:lstStyle/>
          <a:p>
            <a:r>
              <a:rPr lang="es-ES" dirty="0" smtClean="0"/>
              <a:t>Héroe nacional de España</a:t>
            </a:r>
          </a:p>
          <a:p>
            <a:r>
              <a:rPr lang="es-ES" dirty="0" smtClean="0"/>
              <a:t>Era amigo de los moros pero…</a:t>
            </a:r>
          </a:p>
          <a:p>
            <a:r>
              <a:rPr lang="es-ES" dirty="0" smtClean="0"/>
              <a:t>Famoso por  sus victorias sobre  los moros</a:t>
            </a:r>
          </a:p>
          <a:p>
            <a:r>
              <a:rPr lang="es-ES" dirty="0" smtClean="0"/>
              <a:t>Conquistó a Valencia en 1094 y vivió allá hasta su muerte en 1099.</a:t>
            </a:r>
          </a:p>
        </p:txBody>
      </p:sp>
      <p:pic>
        <p:nvPicPr>
          <p:cNvPr id="15362" name="Picture 2" descr="http://upload.wikimedia.org/wikipedia/commons/9/94/Balboa_Park_El_Cid_statu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799"/>
            <a:ext cx="4191000" cy="49026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3200400"/>
            <a:ext cx="7924800" cy="1371600"/>
          </a:xfrm>
        </p:spPr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Más de El Cid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Naci</a:t>
            </a:r>
            <a:r>
              <a:rPr lang="en-US" dirty="0" smtClean="0"/>
              <a:t>ó en Burgos en 1040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Nombre actual es Rodrigo Díaz de Vivar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El Cid </a:t>
            </a:r>
            <a:r>
              <a:rPr lang="es-ES" dirty="0" smtClean="0"/>
              <a:t>significa </a:t>
            </a:r>
            <a:r>
              <a:rPr lang="en-US" dirty="0" smtClean="0"/>
              <a:t>“Se</a:t>
            </a:r>
            <a:r>
              <a:rPr lang="es-ES" dirty="0" err="1" smtClean="0"/>
              <a:t>ñor</a:t>
            </a:r>
            <a:r>
              <a:rPr lang="en-US" dirty="0" smtClean="0"/>
              <a:t>”</a:t>
            </a:r>
            <a:endParaRPr lang="es-ES" dirty="0" smtClean="0"/>
          </a:p>
        </p:txBody>
      </p:sp>
      <p:pic>
        <p:nvPicPr>
          <p:cNvPr id="16388" name="Picture 4" descr="http://www.paradoxplace.com/Photo%20Pages/Spain/Camino_de_Santiago/Burgos/SPedro_Gardina/Images/800/El-Cid-Tomb-May06-DC7578sAR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712873" cy="3505200"/>
          </a:xfrm>
          <a:prstGeom prst="rect">
            <a:avLst/>
          </a:prstGeom>
          <a:noFill/>
        </p:spPr>
      </p:pic>
      <p:pic>
        <p:nvPicPr>
          <p:cNvPr id="16390" name="Picture 6" descr="http://www.swordsandarmor.com/images/SH926720_El_Cid_Red-C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048000" cy="390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000" dirty="0" smtClean="0">
                <a:latin typeface="Algerian" pitchFamily="82" charset="0"/>
              </a:rPr>
              <a:t>Babieca</a:t>
            </a:r>
            <a:endParaRPr lang="en-US" sz="8000" dirty="0">
              <a:latin typeface="Algerian" pitchFamily="82" charset="0"/>
            </a:endParaRPr>
          </a:p>
        </p:txBody>
      </p:sp>
      <p:pic>
        <p:nvPicPr>
          <p:cNvPr id="2050" name="Picture 2" descr="http://burgospedia1.files.wordpress.com/2009/12/babi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791200" cy="502676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103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La Edad Media</vt:lpstr>
      <vt:lpstr>El Rey Pelayo</vt:lpstr>
      <vt:lpstr>La Tolerancia de religión</vt:lpstr>
      <vt:lpstr>El Cid</vt:lpstr>
      <vt:lpstr>Más de El Cid</vt:lpstr>
      <vt:lpstr>Babieca</vt:lpstr>
    </vt:vector>
  </TitlesOfParts>
  <Company>CUSD 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Edad Media</dc:title>
  <dc:creator>CUSD 300</dc:creator>
  <cp:lastModifiedBy>CUSD300</cp:lastModifiedBy>
  <cp:revision>8</cp:revision>
  <dcterms:created xsi:type="dcterms:W3CDTF">2010-04-30T15:44:11Z</dcterms:created>
  <dcterms:modified xsi:type="dcterms:W3CDTF">2013-01-31T18:45:08Z</dcterms:modified>
</cp:coreProperties>
</file>