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4" r:id="rId10"/>
    <p:sldId id="265" r:id="rId11"/>
    <p:sldId id="267" r:id="rId1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4DA74-A73E-49A4-82A2-BF900B5BFD2C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E18FD-499B-407C-B09E-1552342CB4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69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8FD-499B-407C-B09E-1552342CB43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8FD-499B-407C-B09E-1552342CB43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7237-2B43-4708-948E-B9C545BA32A3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519A4-C6B0-44E3-AAAC-F2993AAA93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7237-2B43-4708-948E-B9C545BA32A3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519A4-C6B0-44E3-AAAC-F2993AAA93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7237-2B43-4708-948E-B9C545BA32A3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519A4-C6B0-44E3-AAAC-F2993AAA93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7237-2B43-4708-948E-B9C545BA32A3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519A4-C6B0-44E3-AAAC-F2993AAA93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7237-2B43-4708-948E-B9C545BA32A3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519A4-C6B0-44E3-AAAC-F2993AAA93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7237-2B43-4708-948E-B9C545BA32A3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519A4-C6B0-44E3-AAAC-F2993AAA93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7237-2B43-4708-948E-B9C545BA32A3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519A4-C6B0-44E3-AAAC-F2993AAA93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7237-2B43-4708-948E-B9C545BA32A3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519A4-C6B0-44E3-AAAC-F2993AAA93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7237-2B43-4708-948E-B9C545BA32A3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519A4-C6B0-44E3-AAAC-F2993AAA93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7237-2B43-4708-948E-B9C545BA32A3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519A4-C6B0-44E3-AAAC-F2993AAA93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7237-2B43-4708-948E-B9C545BA32A3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8D519A4-C6B0-44E3-AAAC-F2993AAA93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6D7237-2B43-4708-948E-B9C545BA32A3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8D519A4-C6B0-44E3-AAAC-F2993AAA937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600" dirty="0" smtClean="0"/>
              <a:t>LA HISTORIA DE ESPAÑA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ESPAÑA PRIMATIVA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LOS </a:t>
            </a:r>
            <a:r>
              <a:rPr lang="en-US" sz="6000" dirty="0" err="1" smtClean="0"/>
              <a:t>MOROS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600" dirty="0" err="1" smtClean="0"/>
              <a:t>Invadieron</a:t>
            </a:r>
            <a:r>
              <a:rPr lang="en-US" sz="3600" dirty="0" smtClean="0"/>
              <a:t> 711.</a:t>
            </a:r>
          </a:p>
          <a:p>
            <a:r>
              <a:rPr lang="en-US" sz="3600" dirty="0" smtClean="0"/>
              <a:t>Los </a:t>
            </a:r>
            <a:r>
              <a:rPr lang="en-US" sz="3600" dirty="0" err="1" smtClean="0"/>
              <a:t>habitantes</a:t>
            </a:r>
            <a:r>
              <a:rPr lang="en-US" sz="3600" dirty="0" smtClean="0"/>
              <a:t> del </a:t>
            </a:r>
            <a:r>
              <a:rPr lang="en-US" sz="3600" dirty="0" err="1" smtClean="0"/>
              <a:t>África</a:t>
            </a:r>
            <a:endParaRPr lang="en-US" sz="3600" dirty="0" smtClean="0"/>
          </a:p>
          <a:p>
            <a:r>
              <a:rPr lang="es-ES" sz="3600" dirty="0" smtClean="0"/>
              <a:t>Se quedaron por 8 siglos.</a:t>
            </a:r>
          </a:p>
          <a:p>
            <a:r>
              <a:rPr lang="es-ES" sz="3600" dirty="0" smtClean="0"/>
              <a:t>Introdujeron:</a:t>
            </a:r>
          </a:p>
          <a:p>
            <a:r>
              <a:rPr lang="es-ES" sz="3600" dirty="0" smtClean="0"/>
              <a:t>la noria</a:t>
            </a:r>
          </a:p>
          <a:p>
            <a:r>
              <a:rPr lang="es-ES" sz="3600" dirty="0" smtClean="0"/>
              <a:t>las ciencias</a:t>
            </a:r>
          </a:p>
          <a:p>
            <a:r>
              <a:rPr lang="es-ES" sz="3600" dirty="0" smtClean="0"/>
              <a:t>la medicina</a:t>
            </a:r>
          </a:p>
          <a:p>
            <a:r>
              <a:rPr lang="es-ES" sz="3600" dirty="0" smtClean="0"/>
              <a:t>las matemáticas</a:t>
            </a:r>
          </a:p>
          <a:p>
            <a:r>
              <a:rPr lang="es-ES" sz="3600" dirty="0" smtClean="0"/>
              <a:t>las palabras con al-</a:t>
            </a:r>
          </a:p>
          <a:p>
            <a:r>
              <a:rPr lang="es-ES" sz="3600" dirty="0" smtClean="0"/>
              <a:t>Había tolerancia religiosa.</a:t>
            </a:r>
            <a:endParaRPr lang="en-US" sz="3600" dirty="0" smtClean="0"/>
          </a:p>
          <a:p>
            <a:r>
              <a:rPr lang="en-US" sz="3600" dirty="0" err="1" smtClean="0"/>
              <a:t>Salieron</a:t>
            </a:r>
            <a:r>
              <a:rPr lang="en-US" sz="3600" dirty="0" smtClean="0"/>
              <a:t> de Granada en 1492.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327" y="1981200"/>
            <a:ext cx="3940138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762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47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ama_elch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1371600"/>
            <a:ext cx="4261767" cy="5120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LOS </a:t>
            </a:r>
            <a:r>
              <a:rPr lang="en-US" sz="6000" dirty="0" err="1" smtClean="0"/>
              <a:t>IBEROS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4000" dirty="0" err="1" smtClean="0"/>
              <a:t>Fueron</a:t>
            </a:r>
            <a:r>
              <a:rPr lang="en-US" sz="4000" dirty="0" smtClean="0"/>
              <a:t> los </a:t>
            </a:r>
            <a:r>
              <a:rPr lang="en-US" sz="4000" dirty="0" err="1" smtClean="0"/>
              <a:t>primeros</a:t>
            </a:r>
            <a:endParaRPr lang="en-US" sz="4000" dirty="0" smtClean="0"/>
          </a:p>
          <a:p>
            <a:pPr>
              <a:buNone/>
            </a:pPr>
            <a:r>
              <a:rPr lang="en-US" sz="4000" dirty="0" err="1" smtClean="0"/>
              <a:t>habitantes</a:t>
            </a:r>
            <a:r>
              <a:rPr lang="en-US" sz="4000" dirty="0" smtClean="0"/>
              <a:t>.</a:t>
            </a:r>
          </a:p>
          <a:p>
            <a:r>
              <a:rPr lang="en-US" sz="4000" dirty="0" smtClean="0"/>
              <a:t>“La </a:t>
            </a:r>
            <a:r>
              <a:rPr lang="en-US" sz="4000" dirty="0" err="1" smtClean="0"/>
              <a:t>Dama</a:t>
            </a:r>
            <a:r>
              <a:rPr lang="en-US" sz="4000" dirty="0" smtClean="0"/>
              <a:t> de Elche”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LOS </a:t>
            </a:r>
            <a:r>
              <a:rPr lang="en-US" sz="6000" dirty="0" err="1" smtClean="0"/>
              <a:t>CELTAS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err="1" smtClean="0"/>
              <a:t>Introdujeron</a:t>
            </a:r>
            <a:r>
              <a:rPr lang="en-US" sz="4000" dirty="0" smtClean="0"/>
              <a:t> </a:t>
            </a:r>
            <a:r>
              <a:rPr lang="en-US" sz="4000" dirty="0" err="1" smtClean="0"/>
              <a:t>las</a:t>
            </a:r>
            <a:r>
              <a:rPr lang="en-US" sz="4000" dirty="0" smtClean="0"/>
              <a:t> </a:t>
            </a:r>
            <a:r>
              <a:rPr lang="en-US" sz="4000" dirty="0" err="1" smtClean="0"/>
              <a:t>gaitas</a:t>
            </a:r>
            <a:r>
              <a:rPr lang="en-US" sz="4000" dirty="0" smtClean="0"/>
              <a:t> a Galicia</a:t>
            </a:r>
            <a:endParaRPr lang="en-US" sz="4000" dirty="0"/>
          </a:p>
        </p:txBody>
      </p:sp>
      <p:pic>
        <p:nvPicPr>
          <p:cNvPr id="10242" name="Picture 2" descr="http://ts3.mm.bing.net/images/thumbnail.aspx?q=1293238472374&amp;id=00063e60f3e5680a125b5eb8674d758e&amp;url=http%3a%2f%2fupload.wikimedia.org%2fwikipedia%2fcommons%2fe%2fe8%2fGreat_Highlands_Bagpi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590800"/>
            <a:ext cx="3048000" cy="406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LOS </a:t>
            </a:r>
            <a:r>
              <a:rPr lang="en-US" sz="6000" dirty="0" err="1" smtClean="0"/>
              <a:t>CELTIBEROS</a:t>
            </a:r>
            <a:endParaRPr lang="en-US" sz="6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unión</a:t>
            </a:r>
            <a:r>
              <a:rPr lang="en-US" dirty="0" smtClean="0"/>
              <a:t> de los </a:t>
            </a:r>
            <a:r>
              <a:rPr lang="en-US" dirty="0" err="1" smtClean="0"/>
              <a:t>iberos</a:t>
            </a:r>
            <a:r>
              <a:rPr lang="en-US" dirty="0" smtClean="0"/>
              <a:t> y los </a:t>
            </a:r>
            <a:r>
              <a:rPr lang="en-US" dirty="0" err="1" smtClean="0"/>
              <a:t>celtas</a:t>
            </a:r>
            <a:endParaRPr lang="en-US" dirty="0"/>
          </a:p>
        </p:txBody>
      </p:sp>
      <p:pic>
        <p:nvPicPr>
          <p:cNvPr id="4" name="Picture 3" descr="celtiber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3017520"/>
            <a:ext cx="4952493" cy="384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LOS </a:t>
            </a:r>
            <a:r>
              <a:rPr lang="en-US" sz="6000" dirty="0" err="1" smtClean="0"/>
              <a:t>FENICIOS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Una</a:t>
            </a:r>
            <a:r>
              <a:rPr lang="en-US" sz="4000" dirty="0" smtClean="0"/>
              <a:t> </a:t>
            </a:r>
            <a:r>
              <a:rPr lang="en-US" sz="4000" dirty="0" err="1" smtClean="0"/>
              <a:t>cultura</a:t>
            </a:r>
            <a:r>
              <a:rPr lang="en-US" sz="4000" dirty="0" smtClean="0"/>
              <a:t> </a:t>
            </a:r>
            <a:r>
              <a:rPr lang="en-US" sz="4000" dirty="0" err="1" smtClean="0"/>
              <a:t>avanzada</a:t>
            </a:r>
            <a:endParaRPr lang="en-US" sz="4000" dirty="0" smtClean="0"/>
          </a:p>
          <a:p>
            <a:r>
              <a:rPr lang="en-US" sz="4000" dirty="0" smtClean="0"/>
              <a:t>Ten</a:t>
            </a:r>
            <a:r>
              <a:rPr lang="es-ES" sz="4000" dirty="0" err="1" smtClean="0"/>
              <a:t>ían</a:t>
            </a:r>
            <a:r>
              <a:rPr lang="es-ES" sz="4000" dirty="0" smtClean="0"/>
              <a:t> e</a:t>
            </a:r>
            <a:r>
              <a:rPr lang="en-US" sz="4000" dirty="0" smtClean="0"/>
              <a:t>l </a:t>
            </a:r>
            <a:r>
              <a:rPr lang="en-US" sz="4000" dirty="0" err="1" smtClean="0"/>
              <a:t>alfabeto</a:t>
            </a:r>
            <a:endParaRPr lang="en-US" sz="4000" dirty="0" smtClean="0"/>
          </a:p>
          <a:p>
            <a:r>
              <a:rPr lang="en-US" sz="4000" dirty="0" err="1" smtClean="0"/>
              <a:t>Usaban</a:t>
            </a:r>
            <a:r>
              <a:rPr lang="en-US" sz="4000" dirty="0" smtClean="0"/>
              <a:t> la </a:t>
            </a:r>
            <a:r>
              <a:rPr lang="en-US" sz="4000" dirty="0" err="1" smtClean="0"/>
              <a:t>moneda</a:t>
            </a:r>
            <a:r>
              <a:rPr lang="en-US" sz="4000" dirty="0" smtClean="0"/>
              <a:t> en </a:t>
            </a:r>
            <a:r>
              <a:rPr lang="en-US" sz="4000" dirty="0" err="1" smtClean="0"/>
              <a:t>su</a:t>
            </a:r>
            <a:r>
              <a:rPr lang="en-US" sz="4000" dirty="0" smtClean="0"/>
              <a:t> </a:t>
            </a:r>
            <a:r>
              <a:rPr lang="en-US" sz="4000" dirty="0" err="1" smtClean="0"/>
              <a:t>comercio</a:t>
            </a:r>
            <a:r>
              <a:rPr lang="en-US" sz="4000" dirty="0" smtClean="0"/>
              <a:t>.</a:t>
            </a:r>
          </a:p>
        </p:txBody>
      </p:sp>
      <p:pic>
        <p:nvPicPr>
          <p:cNvPr id="5" name="Picture 4" descr="PhoenicianCoin2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4267200"/>
            <a:ext cx="23622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LOS </a:t>
            </a:r>
            <a:r>
              <a:rPr lang="en-US" sz="6000" dirty="0" err="1" smtClean="0"/>
              <a:t>GRIEGOS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Establació</a:t>
            </a:r>
            <a:r>
              <a:rPr lang="en-US" sz="4000" dirty="0" smtClean="0"/>
              <a:t> la </a:t>
            </a:r>
            <a:r>
              <a:rPr lang="en-US" sz="4000" dirty="0" err="1" smtClean="0"/>
              <a:t>agricultura</a:t>
            </a:r>
            <a:endParaRPr lang="en-US" sz="4000" dirty="0" smtClean="0"/>
          </a:p>
          <a:p>
            <a:r>
              <a:rPr lang="en-US" sz="4000" dirty="0" err="1" smtClean="0"/>
              <a:t>Plantaron</a:t>
            </a:r>
            <a:r>
              <a:rPr lang="en-US" sz="4000" dirty="0" smtClean="0"/>
              <a:t> las </a:t>
            </a:r>
            <a:r>
              <a:rPr lang="en-US" sz="4000" dirty="0" err="1" smtClean="0"/>
              <a:t>aceitunas</a:t>
            </a:r>
            <a:endParaRPr lang="en-US" sz="4000" dirty="0"/>
          </a:p>
        </p:txBody>
      </p:sp>
      <p:pic>
        <p:nvPicPr>
          <p:cNvPr id="4" name="Picture 3" descr="green_olives_trikala_peppers_4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3657600"/>
            <a:ext cx="3810000" cy="2432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LOS </a:t>
            </a:r>
            <a:r>
              <a:rPr lang="en-US" sz="6000" dirty="0" err="1" smtClean="0"/>
              <a:t>CARTAGINESES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 dirty="0" smtClean="0"/>
          </a:p>
          <a:p>
            <a:endParaRPr lang="en-US" sz="4000" dirty="0" smtClean="0"/>
          </a:p>
          <a:p>
            <a:r>
              <a:rPr lang="es-ES" sz="4000" dirty="0" smtClean="0"/>
              <a:t>Se quedaron por</a:t>
            </a:r>
          </a:p>
          <a:p>
            <a:pPr>
              <a:buNone/>
            </a:pPr>
            <a:r>
              <a:rPr lang="es-ES" sz="4000" dirty="0" smtClean="0"/>
              <a:t>4 siglos.</a:t>
            </a:r>
            <a:endParaRPr lang="en-US" sz="4000" dirty="0" smtClean="0"/>
          </a:p>
        </p:txBody>
      </p:sp>
      <p:pic>
        <p:nvPicPr>
          <p:cNvPr id="4" name="Picture 3" descr="Anibal-Alp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2590800"/>
            <a:ext cx="3620148" cy="2651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b.westfordk12.us/pages/6gweb/6gss/wtravel10/g/gowen/images/roman%20enginee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1" y="2057400"/>
            <a:ext cx="5009948" cy="3657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LOS ROMANOS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4294967295"/>
          </p:nvPr>
        </p:nvSpPr>
        <p:spPr>
          <a:xfrm>
            <a:off x="228600" y="2057400"/>
            <a:ext cx="3505200" cy="42672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Permanecieron</a:t>
            </a:r>
            <a:r>
              <a:rPr lang="en-US" dirty="0" smtClean="0"/>
              <a:t> en </a:t>
            </a:r>
            <a:r>
              <a:rPr lang="en-US" dirty="0" err="1" smtClean="0"/>
              <a:t>España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6 </a:t>
            </a:r>
            <a:r>
              <a:rPr lang="en-US" dirty="0" err="1" smtClean="0"/>
              <a:t>siglos</a:t>
            </a:r>
            <a:r>
              <a:rPr lang="en-US" dirty="0" smtClean="0"/>
              <a:t>.</a:t>
            </a:r>
          </a:p>
          <a:p>
            <a:r>
              <a:rPr lang="es-ES" dirty="0" smtClean="0"/>
              <a:t>Le dieron a los españoles:</a:t>
            </a:r>
          </a:p>
          <a:p>
            <a:r>
              <a:rPr lang="es-ES" dirty="0" smtClean="0"/>
              <a:t>la lengua española</a:t>
            </a:r>
          </a:p>
          <a:p>
            <a:r>
              <a:rPr lang="es-ES" dirty="0" smtClean="0"/>
              <a:t>un sistema de leyes</a:t>
            </a:r>
          </a:p>
          <a:p>
            <a:r>
              <a:rPr lang="es-ES" dirty="0" smtClean="0"/>
              <a:t>grandes carreteras</a:t>
            </a:r>
          </a:p>
          <a:p>
            <a:r>
              <a:rPr lang="es-ES" dirty="0" smtClean="0"/>
              <a:t>puentes</a:t>
            </a:r>
          </a:p>
          <a:p>
            <a:r>
              <a:rPr lang="es-ES" dirty="0" smtClean="0"/>
              <a:t>acueductos</a:t>
            </a:r>
          </a:p>
          <a:p>
            <a:r>
              <a:rPr lang="es-ES" dirty="0" smtClean="0"/>
              <a:t>la religión</a:t>
            </a:r>
          </a:p>
          <a:p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08px-CoronaRecesvinto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598" y="3429000"/>
            <a:ext cx="3428398" cy="33832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LOS </a:t>
            </a:r>
            <a:r>
              <a:rPr lang="en-US" sz="6000" dirty="0" err="1" smtClean="0"/>
              <a:t>VISIGODOS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Un pueblo </a:t>
            </a:r>
            <a:r>
              <a:rPr lang="en-US" sz="4000" dirty="0" err="1" smtClean="0"/>
              <a:t>escandinavo</a:t>
            </a:r>
            <a:endParaRPr lang="en-US" sz="4000" dirty="0" smtClean="0"/>
          </a:p>
          <a:p>
            <a:r>
              <a:rPr lang="es-ES" sz="4000" dirty="0" smtClean="0"/>
              <a:t>Vencieron a los romanos</a:t>
            </a:r>
          </a:p>
          <a:p>
            <a:r>
              <a:rPr lang="es-ES" sz="4000" dirty="0" smtClean="0"/>
              <a:t>Adoptaron la religión</a:t>
            </a:r>
          </a:p>
          <a:p>
            <a:pPr>
              <a:buNone/>
            </a:pPr>
            <a:r>
              <a:rPr lang="es-ES" sz="4000" dirty="0" smtClean="0"/>
              <a:t>Cristiana.</a:t>
            </a:r>
            <a:endParaRPr lang="en-US" sz="4000" dirty="0" smtClean="0"/>
          </a:p>
          <a:p>
            <a:r>
              <a:rPr lang="es-ES" sz="4000" dirty="0" smtClean="0"/>
              <a:t>Fue un período infeliz.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667</TotalTime>
  <Words>157</Words>
  <Application>Microsoft Office PowerPoint</Application>
  <PresentationFormat>On-screen Show (4:3)</PresentationFormat>
  <Paragraphs>53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LA HISTORIA DE ESPAÑA</vt:lpstr>
      <vt:lpstr>LOS IBEROS</vt:lpstr>
      <vt:lpstr>LOS CELTAS</vt:lpstr>
      <vt:lpstr>LOS CELTIBEROS</vt:lpstr>
      <vt:lpstr>LOS FENICIOS</vt:lpstr>
      <vt:lpstr>LOS GRIEGOS</vt:lpstr>
      <vt:lpstr>LOS CARTAGINESES</vt:lpstr>
      <vt:lpstr>LOS ROMANOS</vt:lpstr>
      <vt:lpstr>LOS VISIGODOS</vt:lpstr>
      <vt:lpstr>LOS MOROS</vt:lpstr>
      <vt:lpstr>PowerPoint Presentation</vt:lpstr>
    </vt:vector>
  </TitlesOfParts>
  <Company>CUSD 300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HISTORIA DE ESPANA</dc:title>
  <dc:creator>gail.nowak</dc:creator>
  <cp:lastModifiedBy>CUSD300</cp:lastModifiedBy>
  <cp:revision>40</cp:revision>
  <dcterms:created xsi:type="dcterms:W3CDTF">2010-04-16T14:56:12Z</dcterms:created>
  <dcterms:modified xsi:type="dcterms:W3CDTF">2013-03-19T19:04:14Z</dcterms:modified>
</cp:coreProperties>
</file>