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handoutMasterIdLst>
    <p:handoutMasterId r:id="rId12"/>
  </p:handoutMasterIdLst>
  <p:sldIdLst>
    <p:sldId id="256" r:id="rId2"/>
    <p:sldId id="258" r:id="rId3"/>
    <p:sldId id="262" r:id="rId4"/>
    <p:sldId id="263" r:id="rId5"/>
    <p:sldId id="264" r:id="rId6"/>
    <p:sldId id="265" r:id="rId7"/>
    <p:sldId id="266" r:id="rId8"/>
    <p:sldId id="259" r:id="rId9"/>
    <p:sldId id="261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2BE57-B4CD-4236-A382-473556D1F667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8F2626-3B7E-4637-84F2-B5F2290490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9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35A8-6A03-4C12-A791-AE7882B691D2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C302-1755-4437-A4BB-F0A8DA82CDA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35A8-6A03-4C12-A791-AE7882B691D2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C302-1755-4437-A4BB-F0A8DA82C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35A8-6A03-4C12-A791-AE7882B691D2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C302-1755-4437-A4BB-F0A8DA82C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35A8-6A03-4C12-A791-AE7882B691D2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C302-1755-4437-A4BB-F0A8DA82C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35A8-6A03-4C12-A791-AE7882B691D2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C302-1755-4437-A4BB-F0A8DA82CDA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35A8-6A03-4C12-A791-AE7882B691D2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C302-1755-4437-A4BB-F0A8DA82C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35A8-6A03-4C12-A791-AE7882B691D2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C302-1755-4437-A4BB-F0A8DA82C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35A8-6A03-4C12-A791-AE7882B691D2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C302-1755-4437-A4BB-F0A8DA82C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35A8-6A03-4C12-A791-AE7882B691D2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C302-1755-4437-A4BB-F0A8DA82C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35A8-6A03-4C12-A791-AE7882B691D2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5C302-1755-4437-A4BB-F0A8DA82C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335A8-6A03-4C12-A791-AE7882B691D2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435C302-1755-4437-A4BB-F0A8DA82CDA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D335A8-6A03-4C12-A791-AE7882B691D2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35C302-1755-4437-A4BB-F0A8DA82CDA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EL SIGLO DE ORO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1550-1650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Footlight MT Light" pitchFamily="18" charset="0"/>
              </a:rPr>
              <a:t>La Novela Picaresca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Se trata de las aventuras de un pícaro.</a:t>
            </a:r>
          </a:p>
          <a:p>
            <a:r>
              <a:rPr lang="es-ES" dirty="0" smtClean="0"/>
              <a:t>Un pícaro es una persona que trata de vivir sin trabajar.</a:t>
            </a:r>
          </a:p>
          <a:p>
            <a:r>
              <a:rPr lang="es-ES" dirty="0" smtClean="0"/>
              <a:t>Es una sátira de la vida y la sociedad de la época.</a:t>
            </a:r>
          </a:p>
          <a:p>
            <a:r>
              <a:rPr lang="es-ES" dirty="0" smtClean="0"/>
              <a:t>La primera y la más famosa de las novelas picarescas es </a:t>
            </a:r>
            <a:r>
              <a:rPr lang="es-ES" u="sng" dirty="0" smtClean="0"/>
              <a:t>Lazarillo de Tormes</a:t>
            </a:r>
            <a:r>
              <a:rPr lang="es-ES" dirty="0" smtClean="0"/>
              <a:t>.</a:t>
            </a:r>
            <a:endParaRPr lang="en-US" dirty="0"/>
          </a:p>
        </p:txBody>
      </p:sp>
      <p:pic>
        <p:nvPicPr>
          <p:cNvPr id="152578" name="Picture 2" descr="http://www.peatom.info/images/2008/11/19/el_lazarillo_de_tormes_de_goya.revi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807002"/>
            <a:ext cx="3200400" cy="29747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Siglo de Oro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Duró 100 años.</a:t>
            </a:r>
          </a:p>
          <a:p>
            <a:r>
              <a:rPr lang="es-ES" dirty="0" smtClean="0"/>
              <a:t>La Grandeza se refleja en las artes y la cultura.</a:t>
            </a:r>
          </a:p>
          <a:p>
            <a:r>
              <a:rPr lang="es-ES" dirty="0" smtClean="0"/>
              <a:t>Es la época más gloriosa de la literatura y el arte español.</a:t>
            </a:r>
            <a:endParaRPr lang="en-US" dirty="0"/>
          </a:p>
        </p:txBody>
      </p:sp>
      <p:pic>
        <p:nvPicPr>
          <p:cNvPr id="26626" name="Picture 2" descr="http://ecx.images-amazon.com/images/I/51mju3VzvuL._SL500_AA300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6576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9600" dirty="0" smtClean="0">
                <a:latin typeface="Footlight MT Light" pitchFamily="18" charset="0"/>
              </a:rPr>
              <a:t>El Arte</a:t>
            </a:r>
            <a:endParaRPr lang="en-US" sz="9600" dirty="0">
              <a:latin typeface="Footlight MT Light" pitchFamily="18" charset="0"/>
            </a:endParaRPr>
          </a:p>
        </p:txBody>
      </p:sp>
      <p:pic>
        <p:nvPicPr>
          <p:cNvPr id="154626" name="Picture 2" descr="http://ptplteens.files.wordpress.com/2009/02/art_suppl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057400"/>
            <a:ext cx="4762500" cy="400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Footlight MT Light" pitchFamily="18" charset="0"/>
              </a:rPr>
              <a:t>El Greco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Sus obras tienen un profundo tono religioso.</a:t>
            </a:r>
          </a:p>
          <a:p>
            <a:r>
              <a:rPr lang="es-ES" dirty="0" smtClean="0"/>
              <a:t>Su obra maestra es </a:t>
            </a:r>
            <a:r>
              <a:rPr lang="en-US" dirty="0" smtClean="0"/>
              <a:t>“El </a:t>
            </a:r>
            <a:r>
              <a:rPr lang="en-US" dirty="0" err="1" smtClean="0"/>
              <a:t>Entierro</a:t>
            </a:r>
            <a:r>
              <a:rPr lang="en-US" dirty="0" smtClean="0"/>
              <a:t> del </a:t>
            </a:r>
            <a:r>
              <a:rPr lang="en-US" dirty="0" err="1" smtClean="0"/>
              <a:t>Conde</a:t>
            </a:r>
            <a:r>
              <a:rPr lang="en-US" dirty="0" smtClean="0"/>
              <a:t> de </a:t>
            </a:r>
            <a:r>
              <a:rPr lang="en-US" dirty="0" err="1" smtClean="0"/>
              <a:t>Orgaz</a:t>
            </a:r>
            <a:r>
              <a:rPr lang="en-US" dirty="0" smtClean="0"/>
              <a:t>”.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55652" name="Picture 4" descr="http://3.bp.blogspot.com/_RXeLF733US8/Ss1VDP4DIyI/AAAAAAAADJI/zvXs3pONwsw/s400/El+Greco+self+portra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048000"/>
            <a:ext cx="28575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easypedia.gr/el/images/shared/1/17/Entierro_del_Conde_de_Orga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76200"/>
            <a:ext cx="5354965" cy="662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Footlight MT Light" pitchFamily="18" charset="0"/>
              </a:rPr>
              <a:t>Diego Velazquez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 </a:t>
            </a:r>
            <a:r>
              <a:rPr lang="en-US" dirty="0" err="1" smtClean="0"/>
              <a:t>considerado</a:t>
            </a:r>
            <a:r>
              <a:rPr lang="en-US" dirty="0" smtClean="0"/>
              <a:t> el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 de los </a:t>
            </a:r>
            <a:r>
              <a:rPr lang="en-US" dirty="0" err="1" smtClean="0"/>
              <a:t>pintores</a:t>
            </a:r>
            <a:r>
              <a:rPr lang="en-US" dirty="0" smtClean="0"/>
              <a:t> </a:t>
            </a:r>
            <a:r>
              <a:rPr lang="en-US" dirty="0" err="1" smtClean="0"/>
              <a:t>españoles</a:t>
            </a:r>
            <a:r>
              <a:rPr lang="en-US" dirty="0" smtClean="0"/>
              <a:t>.</a:t>
            </a:r>
          </a:p>
          <a:p>
            <a:r>
              <a:rPr lang="es-ES" dirty="0" smtClean="0"/>
              <a:t>Fue pintor del corte de Felipe IV.</a:t>
            </a:r>
          </a:p>
          <a:p>
            <a:r>
              <a:rPr lang="es-ES" dirty="0" smtClean="0"/>
              <a:t>Pintó muchos retratos de la familia real.</a:t>
            </a:r>
          </a:p>
          <a:p>
            <a:r>
              <a:rPr lang="es-ES" dirty="0" smtClean="0"/>
              <a:t>Su obra maestra es “Las Meninas”.</a:t>
            </a:r>
          </a:p>
        </p:txBody>
      </p:sp>
      <p:pic>
        <p:nvPicPr>
          <p:cNvPr id="157698" name="Picture 2" descr="http://www.diegovelazquez.org/Self-Portrait-16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62191" y="3581400"/>
            <a:ext cx="2505609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674" name="Picture 2" descr="http://exterior.pntic.mec.es/fhua0001/tutelageo/Viajetoledo/velazquez-las-menin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6033" y="107674"/>
            <a:ext cx="5685367" cy="6674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9600" dirty="0" smtClean="0">
                <a:latin typeface="Footlight MT Light" pitchFamily="18" charset="0"/>
              </a:rPr>
              <a:t>La Literatura	</a:t>
            </a:r>
            <a:endParaRPr lang="en-US" sz="9600" dirty="0">
              <a:latin typeface="Footlight MT Light" pitchFamily="18" charset="0"/>
            </a:endParaRPr>
          </a:p>
        </p:txBody>
      </p:sp>
      <p:pic>
        <p:nvPicPr>
          <p:cNvPr id="25604" name="Picture 4" descr="http://www.springfieldschools.com/library/greatlinks/images/litera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133600"/>
            <a:ext cx="3733800" cy="4331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>
                <a:latin typeface="Footlight MT Light" pitchFamily="18" charset="0"/>
              </a:rPr>
              <a:t>Miguel de Cervantes (1547-1616)</a:t>
            </a:r>
            <a:endParaRPr lang="en-US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 novelista principal de España. </a:t>
            </a:r>
          </a:p>
          <a:p>
            <a:r>
              <a:rPr lang="es-ES" dirty="0" smtClean="0"/>
              <a:t>Autor de </a:t>
            </a:r>
            <a:r>
              <a:rPr lang="es-ES" u="sng" dirty="0" smtClean="0"/>
              <a:t>Don Quijote de La Mancha</a:t>
            </a:r>
            <a:r>
              <a:rPr lang="es-ES" dirty="0" smtClean="0"/>
              <a:t>. (1605)</a:t>
            </a:r>
          </a:p>
          <a:p>
            <a:r>
              <a:rPr lang="es-ES" dirty="0" smtClean="0"/>
              <a:t>Don Quijote es considerado la mejor novela del mundo.</a:t>
            </a:r>
          </a:p>
          <a:p>
            <a:endParaRPr lang="en-US" dirty="0"/>
          </a:p>
        </p:txBody>
      </p:sp>
      <p:pic>
        <p:nvPicPr>
          <p:cNvPr id="153602" name="Picture 2" descr="http://www.ericsundwall.com/resources/don-quixo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429000"/>
            <a:ext cx="2438400" cy="3251200"/>
          </a:xfrm>
          <a:prstGeom prst="rect">
            <a:avLst/>
          </a:prstGeom>
          <a:noFill/>
        </p:spPr>
      </p:pic>
      <p:pic>
        <p:nvPicPr>
          <p:cNvPr id="5" name="Picture 6" descr="http://socialwrite.com/wp-content/uploads/2007/04/don-quixote-sancho-panz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810000"/>
            <a:ext cx="2593289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159</TotalTime>
  <Words>184</Words>
  <Application>Microsoft Office PowerPoint</Application>
  <PresentationFormat>On-screen Show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EL SIGLO DE ORO</vt:lpstr>
      <vt:lpstr>El Siglo de Oro</vt:lpstr>
      <vt:lpstr>El Arte</vt:lpstr>
      <vt:lpstr>El Greco</vt:lpstr>
      <vt:lpstr>PowerPoint Presentation</vt:lpstr>
      <vt:lpstr>Diego Velazquez</vt:lpstr>
      <vt:lpstr>PowerPoint Presentation</vt:lpstr>
      <vt:lpstr>La Literatura </vt:lpstr>
      <vt:lpstr>Miguel de Cervantes (1547-1616)</vt:lpstr>
      <vt:lpstr>La Novela Picaresca</vt:lpstr>
    </vt:vector>
  </TitlesOfParts>
  <Company>CUSD 300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siglo de Oro</dc:title>
  <dc:creator>CUSD 300</dc:creator>
  <cp:lastModifiedBy>CUSD300</cp:lastModifiedBy>
  <cp:revision>15</cp:revision>
  <dcterms:created xsi:type="dcterms:W3CDTF">2010-05-17T15:39:52Z</dcterms:created>
  <dcterms:modified xsi:type="dcterms:W3CDTF">2013-04-03T18:13:25Z</dcterms:modified>
</cp:coreProperties>
</file>