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7FE6E-6305-4B3E-A571-BA4A99A145F2}" type="datetimeFigureOut">
              <a:rPr lang="en-US" smtClean="0"/>
              <a:pPr/>
              <a:t>12/13/2009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D4385-7946-4273-BCE0-05CAE4474B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7FE6E-6305-4B3E-A571-BA4A99A145F2}" type="datetimeFigureOut">
              <a:rPr lang="en-US" smtClean="0"/>
              <a:pPr/>
              <a:t>12/13/2009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D4385-7946-4273-BCE0-05CAE4474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7FE6E-6305-4B3E-A571-BA4A99A145F2}" type="datetimeFigureOut">
              <a:rPr lang="en-US" smtClean="0"/>
              <a:pPr/>
              <a:t>12/13/2009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D4385-7946-4273-BCE0-05CAE4474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7FE6E-6305-4B3E-A571-BA4A99A145F2}" type="datetimeFigureOut">
              <a:rPr lang="en-US" smtClean="0"/>
              <a:pPr/>
              <a:t>12/13/2009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D4385-7946-4273-BCE0-05CAE4474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7FE6E-6305-4B3E-A571-BA4A99A145F2}" type="datetimeFigureOut">
              <a:rPr lang="en-US" smtClean="0"/>
              <a:pPr/>
              <a:t>12/13/2009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D4385-7946-4273-BCE0-05CAE4474B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7FE6E-6305-4B3E-A571-BA4A99A145F2}" type="datetimeFigureOut">
              <a:rPr lang="en-US" smtClean="0"/>
              <a:pPr/>
              <a:t>12/13/2009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D4385-7946-4273-BCE0-05CAE4474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7FE6E-6305-4B3E-A571-BA4A99A145F2}" type="datetimeFigureOut">
              <a:rPr lang="en-US" smtClean="0"/>
              <a:pPr/>
              <a:t>12/13/2009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D4385-7946-4273-BCE0-05CAE4474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7FE6E-6305-4B3E-A571-BA4A99A145F2}" type="datetimeFigureOut">
              <a:rPr lang="en-US" smtClean="0"/>
              <a:pPr/>
              <a:t>12/13/2009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D4385-7946-4273-BCE0-05CAE4474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7FE6E-6305-4B3E-A571-BA4A99A145F2}" type="datetimeFigureOut">
              <a:rPr lang="en-US" smtClean="0"/>
              <a:pPr/>
              <a:t>12/13/2009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D4385-7946-4273-BCE0-05CAE4474B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7FE6E-6305-4B3E-A571-BA4A99A145F2}" type="datetimeFigureOut">
              <a:rPr lang="en-US" smtClean="0"/>
              <a:pPr/>
              <a:t>12/13/2009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D4385-7946-4273-BCE0-05CAE4474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7FE6E-6305-4B3E-A571-BA4A99A145F2}" type="datetimeFigureOut">
              <a:rPr lang="en-US" smtClean="0"/>
              <a:pPr/>
              <a:t>12/13/2009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D4385-7946-4273-BCE0-05CAE4474B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167FE6E-6305-4B3E-A571-BA4A99A145F2}" type="datetimeFigureOut">
              <a:rPr lang="en-US" smtClean="0"/>
              <a:pPr/>
              <a:t>12/13/2009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4DD4385-7946-4273-BCE0-05CAE4474B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 Greco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1541-1614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www.ibiblio.org/wm/paint/auth/greco/tole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514600"/>
            <a:ext cx="2743200" cy="3429000"/>
          </a:xfrm>
          <a:prstGeom prst="rect">
            <a:avLst/>
          </a:prstGeom>
          <a:noFill/>
        </p:spPr>
      </p:pic>
      <p:pic>
        <p:nvPicPr>
          <p:cNvPr id="1028" name="Picture 4" descr="http://www.ibiblio.org/wm/paint/auth/greco/knight-hand-bre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514600"/>
            <a:ext cx="2819400" cy="3490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Biografía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Nació</a:t>
            </a:r>
            <a:r>
              <a:rPr lang="en-US" dirty="0" smtClean="0"/>
              <a:t> en </a:t>
            </a:r>
            <a:r>
              <a:rPr lang="en-US" dirty="0" err="1" smtClean="0"/>
              <a:t>Creta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Era </a:t>
            </a:r>
            <a:r>
              <a:rPr lang="en-US" dirty="0" err="1" smtClean="0"/>
              <a:t>griego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 </a:t>
            </a:r>
            <a:r>
              <a:rPr lang="en-US" dirty="0" err="1" smtClean="0"/>
              <a:t>apodo</a:t>
            </a:r>
            <a:r>
              <a:rPr lang="en-US" dirty="0" smtClean="0"/>
              <a:t> era “El Greco”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significa</a:t>
            </a:r>
            <a:r>
              <a:rPr lang="en-US" dirty="0" smtClean="0"/>
              <a:t> “the Greek” en </a:t>
            </a:r>
            <a:r>
              <a:rPr lang="en-US" dirty="0" err="1" smtClean="0"/>
              <a:t>inglés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 </a:t>
            </a:r>
            <a:r>
              <a:rPr lang="en-US" dirty="0" err="1" smtClean="0"/>
              <a:t>nombre</a:t>
            </a:r>
            <a:r>
              <a:rPr lang="en-US" dirty="0" smtClean="0"/>
              <a:t> </a:t>
            </a:r>
            <a:r>
              <a:rPr lang="en-US" dirty="0" err="1" smtClean="0"/>
              <a:t>verdadero</a:t>
            </a:r>
            <a:r>
              <a:rPr lang="en-US" dirty="0" smtClean="0"/>
              <a:t> era </a:t>
            </a:r>
            <a:r>
              <a:rPr lang="en-US" dirty="0" err="1" smtClean="0"/>
              <a:t>Domenikos</a:t>
            </a:r>
            <a:r>
              <a:rPr lang="en-US" dirty="0" smtClean="0"/>
              <a:t> </a:t>
            </a:r>
            <a:r>
              <a:rPr lang="en-US" dirty="0" err="1" smtClean="0"/>
              <a:t>Theotocopoulos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Vivía</a:t>
            </a:r>
            <a:r>
              <a:rPr lang="en-US" dirty="0" smtClean="0"/>
              <a:t> la </a:t>
            </a:r>
            <a:r>
              <a:rPr lang="en-US" dirty="0" err="1" smtClean="0"/>
              <a:t>mayoría</a:t>
            </a:r>
            <a:r>
              <a:rPr lang="en-US" dirty="0" smtClean="0"/>
              <a:t> de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vida</a:t>
            </a:r>
            <a:r>
              <a:rPr lang="en-US" dirty="0" smtClean="0"/>
              <a:t> en Toledo, </a:t>
            </a:r>
            <a:r>
              <a:rPr lang="en-US" dirty="0" err="1" smtClean="0"/>
              <a:t>España</a:t>
            </a:r>
            <a:r>
              <a:rPr lang="en-US" dirty="0" smtClean="0"/>
              <a:t> (1577-1614).</a:t>
            </a:r>
            <a:endParaRPr lang="en-US" dirty="0"/>
          </a:p>
        </p:txBody>
      </p:sp>
      <p:pic>
        <p:nvPicPr>
          <p:cNvPr id="19458" name="Picture 2" descr="http://www.world-guides.com/images/greece/greece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"/>
            <a:ext cx="3005099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Estilo</a:t>
            </a:r>
            <a:r>
              <a:rPr lang="en-US" dirty="0" smtClean="0"/>
              <a:t> de El Greco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Pintó</a:t>
            </a:r>
            <a:r>
              <a:rPr lang="en-US" dirty="0" smtClean="0"/>
              <a:t> </a:t>
            </a:r>
            <a:r>
              <a:rPr lang="en-US" dirty="0" err="1" smtClean="0"/>
              <a:t>figuras</a:t>
            </a:r>
            <a:r>
              <a:rPr lang="en-US" dirty="0" smtClean="0"/>
              <a:t> </a:t>
            </a:r>
            <a:r>
              <a:rPr lang="en-US" dirty="0" err="1" smtClean="0"/>
              <a:t>alargadas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llamas del </a:t>
            </a:r>
            <a:r>
              <a:rPr lang="en-US" dirty="0" err="1" smtClean="0"/>
              <a:t>fuego</a:t>
            </a:r>
            <a:r>
              <a:rPr lang="en-US" dirty="0" smtClean="0"/>
              <a:t>.</a:t>
            </a:r>
          </a:p>
          <a:p>
            <a:r>
              <a:rPr lang="en-US" dirty="0" smtClean="0"/>
              <a:t>Un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religioso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fuerte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Usó</a:t>
            </a:r>
            <a:r>
              <a:rPr lang="en-US" dirty="0" smtClean="0"/>
              <a:t> </a:t>
            </a:r>
            <a:r>
              <a:rPr lang="en-US" dirty="0" err="1" smtClean="0"/>
              <a:t>azules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inspira</a:t>
            </a:r>
            <a:r>
              <a:rPr lang="en-US" dirty="0" smtClean="0"/>
              <a:t> </a:t>
            </a:r>
            <a:r>
              <a:rPr lang="en-US" dirty="0" err="1" smtClean="0"/>
              <a:t>miedo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biblio.org/wm/paint/auth/greco/spoli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52400"/>
            <a:ext cx="3861997" cy="6553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608" y="274320"/>
            <a:ext cx="1536192" cy="1554480"/>
          </a:xfrm>
        </p:spPr>
        <p:txBody>
          <a:bodyPr>
            <a:normAutofit fontScale="90000"/>
          </a:bodyPr>
          <a:lstStyle/>
          <a:p>
            <a:r>
              <a:rPr lang="en-US" sz="1400" dirty="0" smtClean="0"/>
              <a:t>The spoliation – Christ Stripped of His Garments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“El </a:t>
            </a:r>
            <a:r>
              <a:rPr lang="en-US" sz="1400" dirty="0" err="1" smtClean="0"/>
              <a:t>Espolio</a:t>
            </a:r>
            <a:r>
              <a:rPr lang="en-US" sz="1400" dirty="0" smtClean="0"/>
              <a:t>”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1577-1579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ibiblio.org/wm/paint/auth/greco/shephe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52400"/>
            <a:ext cx="3505200" cy="6616373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608" y="274320"/>
            <a:ext cx="1459992" cy="124968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The Adoration of the Shepherds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1612-1614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1383792" cy="140208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Christ on the Cross Adored by Donors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1585-1590</a:t>
            </a:r>
            <a:endParaRPr lang="en-US" sz="1400" dirty="0"/>
          </a:p>
        </p:txBody>
      </p:sp>
      <p:pic>
        <p:nvPicPr>
          <p:cNvPr id="21506" name="Picture 2" descr="http://www.ibiblio.org/wm/paint/auth/greco/don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52400"/>
            <a:ext cx="4724400" cy="6533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ibiblio.org/wm/paint/auth/greco/greco.christ-traders-te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"/>
            <a:ext cx="7350641" cy="60026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248400"/>
            <a:ext cx="4572000" cy="4572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Christ Driving the Traders from the Temple	1600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320"/>
            <a:ext cx="2304288" cy="292608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The Knight with His Hand on His Breast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No year</a:t>
            </a:r>
            <a:endParaRPr lang="en-US" sz="1400" dirty="0"/>
          </a:p>
        </p:txBody>
      </p:sp>
      <p:pic>
        <p:nvPicPr>
          <p:cNvPr id="23554" name="Picture 2" descr="http://www.ibiblio.org/wm/paint/auth/greco/knight-hand-bre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"/>
            <a:ext cx="5231423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0" y="274320"/>
            <a:ext cx="1770888" cy="391668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View of Toledo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1597</a:t>
            </a:r>
            <a:endParaRPr lang="en-US" sz="1400" dirty="0"/>
          </a:p>
        </p:txBody>
      </p:sp>
      <p:pic>
        <p:nvPicPr>
          <p:cNvPr id="24578" name="Picture 2" descr="http://www.ibiblio.org/wm/paint/auth/greco/tole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"/>
            <a:ext cx="5845845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</TotalTime>
  <Words>110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Solstice</vt:lpstr>
      <vt:lpstr>El Greco</vt:lpstr>
      <vt:lpstr>Biografía</vt:lpstr>
      <vt:lpstr>El Estilo de El Greco</vt:lpstr>
      <vt:lpstr>The spoliation – Christ Stripped of His Garments  “El Espolio”  1577-1579</vt:lpstr>
      <vt:lpstr>The Adoration of the Shepherds  1612-1614</vt:lpstr>
      <vt:lpstr>Christ on the Cross Adored by Donors  1585-1590</vt:lpstr>
      <vt:lpstr>Christ Driving the Traders from the Temple 1600</vt:lpstr>
      <vt:lpstr>The Knight with His Hand on His Breast  No year</vt:lpstr>
      <vt:lpstr>View of Toledo  1597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Greco</dc:title>
  <dc:creator>Sarah Vander Meade</dc:creator>
  <cp:lastModifiedBy>CUSD 300</cp:lastModifiedBy>
  <cp:revision>7</cp:revision>
  <dcterms:created xsi:type="dcterms:W3CDTF">2009-12-04T02:11:01Z</dcterms:created>
  <dcterms:modified xsi:type="dcterms:W3CDTF">2009-12-14T03:14:09Z</dcterms:modified>
</cp:coreProperties>
</file>