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29F9-2644-4B33-BFEB-C04BDCF304F5}" type="datetimeFigureOut">
              <a:rPr lang="en-US" smtClean="0"/>
              <a:pPr/>
              <a:t>1/10/2010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FD72E-7F6B-466E-A030-FD9DE55720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29F9-2644-4B33-BFEB-C04BDCF304F5}" type="datetimeFigureOut">
              <a:rPr lang="en-US" smtClean="0"/>
              <a:pPr/>
              <a:t>1/10/2010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FD72E-7F6B-466E-A030-FD9DE5572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29F9-2644-4B33-BFEB-C04BDCF304F5}" type="datetimeFigureOut">
              <a:rPr lang="en-US" smtClean="0"/>
              <a:pPr/>
              <a:t>1/10/2010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FD72E-7F6B-466E-A030-FD9DE5572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29F9-2644-4B33-BFEB-C04BDCF304F5}" type="datetimeFigureOut">
              <a:rPr lang="en-US" smtClean="0"/>
              <a:pPr/>
              <a:t>1/10/2010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FD72E-7F6B-466E-A030-FD9DE5572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29F9-2644-4B33-BFEB-C04BDCF304F5}" type="datetimeFigureOut">
              <a:rPr lang="en-US" smtClean="0"/>
              <a:pPr/>
              <a:t>1/10/2010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D5FD72E-7F6B-466E-A030-FD9DE5572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29F9-2644-4B33-BFEB-C04BDCF304F5}" type="datetimeFigureOut">
              <a:rPr lang="en-US" smtClean="0"/>
              <a:pPr/>
              <a:t>1/10/2010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FD72E-7F6B-466E-A030-FD9DE5572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29F9-2644-4B33-BFEB-C04BDCF304F5}" type="datetimeFigureOut">
              <a:rPr lang="en-US" smtClean="0"/>
              <a:pPr/>
              <a:t>1/10/2010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FD72E-7F6B-466E-A030-FD9DE5572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29F9-2644-4B33-BFEB-C04BDCF304F5}" type="datetimeFigureOut">
              <a:rPr lang="en-US" smtClean="0"/>
              <a:pPr/>
              <a:t>1/10/2010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FD72E-7F6B-466E-A030-FD9DE5572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29F9-2644-4B33-BFEB-C04BDCF304F5}" type="datetimeFigureOut">
              <a:rPr lang="en-US" smtClean="0"/>
              <a:pPr/>
              <a:t>1/10/2010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FD72E-7F6B-466E-A030-FD9DE5572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29F9-2644-4B33-BFEB-C04BDCF304F5}" type="datetimeFigureOut">
              <a:rPr lang="en-US" smtClean="0"/>
              <a:pPr/>
              <a:t>1/10/2010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FD72E-7F6B-466E-A030-FD9DE5572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29F9-2644-4B33-BFEB-C04BDCF304F5}" type="datetimeFigureOut">
              <a:rPr lang="en-US" smtClean="0"/>
              <a:pPr/>
              <a:t>1/10/2010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FD72E-7F6B-466E-A030-FD9DE5572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BD429F9-2644-4B33-BFEB-C04BDCF304F5}" type="datetimeFigureOut">
              <a:rPr lang="en-US" smtClean="0"/>
              <a:pPr/>
              <a:t>1/10/2010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D5FD72E-7F6B-466E-A030-FD9DE5572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te.org.uk/modern/exhibitions/daliandfilm/images/dali_on_set_of_spellbound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quotes.net/masters/salvador-dali/paintings.htm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Salvador </a:t>
            </a:r>
            <a:r>
              <a:rPr lang="en-US" dirty="0" err="1" smtClean="0"/>
              <a:t>DalÍ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</a:rPr>
              <a:t>1904-1989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35842" name="Picture 2" descr="dali-persistence-of-ti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2857500" cy="20764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52800" y="1828801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Persistence of Time 1931</a:t>
            </a:r>
          </a:p>
          <a:p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35844" name="Picture 4" descr="Salvador Dalí on the set of Alfred Hitchcock’s ‘Spellbound’, 1945&#10;Image Rights of Salvador Dalí reserved. FUNDACIÓ GALA-SALVADOR DALÍ, Figueres, 2007">
            <a:hlinkClick r:id="rId3" tooltip="Salvador Dalí on the set of Alfred Hitchcock’s ‘Spellbound’, 1945&#10;Image Rights of Salvador Dalí reserved. FUNDACIÓ GALA-SALVADOR DALÍ, Figueres, 2007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429000"/>
            <a:ext cx="2590800" cy="3019425"/>
          </a:xfrm>
          <a:prstGeom prst="rect">
            <a:avLst/>
          </a:prstGeom>
          <a:noFill/>
        </p:spPr>
      </p:pic>
      <p:pic>
        <p:nvPicPr>
          <p:cNvPr id="35846" name="Picture 6" descr="http://printworkshopcentral.files.wordpress.com/2009/07/dal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3429000"/>
            <a:ext cx="2402285" cy="3200400"/>
          </a:xfrm>
          <a:prstGeom prst="rect">
            <a:avLst/>
          </a:prstGeom>
          <a:noFill/>
        </p:spPr>
      </p:pic>
      <p:pic>
        <p:nvPicPr>
          <p:cNvPr id="35850" name="Picture 10" descr="Salvador Dali, The Elephants, 1948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152400"/>
            <a:ext cx="2597726" cy="2286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419600" y="3048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Elephants 1948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pengekcs.com/wp/wp-content/uploads/2007/06/salvador_dali-galatea_of_the_sphe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0435" y="228600"/>
            <a:ext cx="4948165" cy="6477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76200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Galatea Of The </a:t>
            </a:r>
            <a:r>
              <a:rPr lang="en-US" sz="1200" dirty="0" smtClean="0"/>
              <a:t>Spheres 1952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dali-gala-leda-swan0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4035047" cy="5562600"/>
          </a:xfrm>
          <a:prstGeom prst="rect">
            <a:avLst/>
          </a:prstGeom>
          <a:noFill/>
        </p:spPr>
      </p:pic>
      <p:pic>
        <p:nvPicPr>
          <p:cNvPr id="47108" name="Picture 4" descr="The Great Masturbator dali painti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524000"/>
            <a:ext cx="4492844" cy="3276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71600" y="61722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Leda </a:t>
            </a:r>
            <a:r>
              <a:rPr lang="en-US" sz="1200" dirty="0" err="1" smtClean="0"/>
              <a:t>Atómica</a:t>
            </a:r>
            <a:r>
              <a:rPr lang="en-US" sz="1200" dirty="0" smtClean="0"/>
              <a:t> 1949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cuilcheanna.files.wordpress.com/2009/01/da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09800"/>
            <a:ext cx="4286250" cy="4286250"/>
          </a:xfrm>
          <a:prstGeom prst="rect">
            <a:avLst/>
          </a:prstGeom>
          <a:noFill/>
        </p:spPr>
      </p:pic>
      <p:pic>
        <p:nvPicPr>
          <p:cNvPr id="48132" name="Picture 4" descr="Salvador Dali. Ascension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8600"/>
            <a:ext cx="4170946" cy="3962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16764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Self-construction with Boiled Beans: Premonition of Civil War 1936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42672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Ascensão</a:t>
            </a:r>
            <a:r>
              <a:rPr lang="en-US" sz="1200" dirty="0" smtClean="0"/>
              <a:t> de Cristo 1958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weeklyreader.com/readandwriting/content/binary/salvador%20dali%20Landscape-With-Butterflies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50" y="228600"/>
            <a:ext cx="3333750" cy="2867025"/>
          </a:xfrm>
          <a:prstGeom prst="rect">
            <a:avLst/>
          </a:prstGeom>
          <a:noFill/>
        </p:spPr>
      </p:pic>
      <p:pic>
        <p:nvPicPr>
          <p:cNvPr id="49156" name="Picture 4" descr="http://www.cise.ufl.edu/~fishwick/ac/2008/Dali_Temptation_of_St_Antho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657600"/>
            <a:ext cx="4000500" cy="29241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91200" y="49530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Temptation of St. Anthony 1946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137160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Paysage</a:t>
            </a:r>
            <a:r>
              <a:rPr lang="en-US" sz="1200" dirty="0" smtClean="0"/>
              <a:t> aux </a:t>
            </a:r>
            <a:r>
              <a:rPr lang="en-US" sz="1200" dirty="0" err="1" smtClean="0"/>
              <a:t>Papillons</a:t>
            </a:r>
            <a:r>
              <a:rPr lang="en-US" sz="1200" dirty="0" smtClean="0"/>
              <a:t> 1959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Exploding Clock by Salvador Da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4305300" cy="33337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24400" y="10668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Exploding Clock 1954</a:t>
            </a:r>
            <a:endParaRPr lang="en-US" sz="1200" dirty="0"/>
          </a:p>
        </p:txBody>
      </p:sp>
      <p:pic>
        <p:nvPicPr>
          <p:cNvPr id="50180" name="Picture 4" descr="The Dream. Salvador Dali. 19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962400"/>
            <a:ext cx="4057650" cy="2590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95600" y="55626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Dream 1931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arn.org/_idarts/images_user/da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09600"/>
            <a:ext cx="6962775" cy="49434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47800" y="5715000"/>
            <a:ext cx="632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Galacidalacidesoxyribonucleicacid</a:t>
            </a:r>
            <a:r>
              <a:rPr lang="en-US" sz="1200" dirty="0" smtClean="0"/>
              <a:t> 1963 (discovery of  helix-shaped DNA inspired this)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http://www.artchive.com/artchive/d/dali/dali_volta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382000" cy="5943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09800" y="6248400"/>
            <a:ext cx="426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Slave Market with the Disappearing Bust of Voltaire 1940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artchive.com/artchive/d/dali/cannib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8600"/>
            <a:ext cx="5867400" cy="60414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52800" y="624840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Cannibalism in Autumn 1937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artchive.com/artchive/d/dali/giraf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52400"/>
            <a:ext cx="4801493" cy="6553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3810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Lighted Giraffes 1937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tate.org.uk/images/cms/13304w_dali_lights_dre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352800"/>
            <a:ext cx="4610100" cy="3200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2895600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Study for the Dream Sequence in Spellbound 1945</a:t>
            </a:r>
            <a:endParaRPr lang="en-US" sz="1200" dirty="0"/>
          </a:p>
        </p:txBody>
      </p:sp>
      <p:pic>
        <p:nvPicPr>
          <p:cNvPr id="55300" name="Picture 4" descr="People vs. Salvador Dali screenshot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0"/>
            <a:ext cx="3943026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Biografía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 smtClean="0"/>
              <a:t>Nació en Figueres, Cataluña</a:t>
            </a:r>
          </a:p>
          <a:p>
            <a:r>
              <a:rPr lang="es-ES_tradnl" dirty="0" smtClean="0"/>
              <a:t>Su nombre verdadero: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pt-BR" sz="1400" dirty="0" smtClean="0"/>
              <a:t>Salvador Domingo Felipe Jacinto Dalí i Domènech</a:t>
            </a:r>
            <a:endParaRPr lang="es-ES_tradnl" sz="1400" dirty="0" smtClean="0"/>
          </a:p>
          <a:p>
            <a:r>
              <a:rPr lang="es-ES_tradnl" dirty="0" smtClean="0"/>
              <a:t>Su hermano, también Salvador, se murió 9 meses antes de su nacimiento.  Sus padres le dijeron que él era la reencarnación del hermano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 smtClean="0"/>
              <a:t>Asistió a la escuela de arte en 1916</a:t>
            </a:r>
          </a:p>
          <a:p>
            <a:r>
              <a:rPr lang="es-ES_tradnl" dirty="0" smtClean="0"/>
              <a:t>Tuvo su primera exhibición de dibujos en 1919</a:t>
            </a:r>
          </a:p>
          <a:p>
            <a:r>
              <a:rPr lang="es-ES_tradnl" dirty="0" smtClean="0"/>
              <a:t>Su madre se murió en 1921 de cáncer de mamá</a:t>
            </a:r>
          </a:p>
          <a:p>
            <a:r>
              <a:rPr lang="es-ES_tradnl" dirty="0" smtClean="0"/>
              <a:t>Su padre se casó con la hermana de la madre de Dalí</a:t>
            </a:r>
            <a:endParaRPr lang="es-ES_tradn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ali.jpg dali image by wilispi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620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http://lh6.ggpht.com/_SUBGzd1BG60/SXIU1DRzt8I/AAAAAAABsQk/-mOATp1RR0w/s512/Dali%2C%20R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0325" y="380999"/>
            <a:ext cx="3800475" cy="48768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05200" y="53340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Meditative Rose  1958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Biografía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Se mudó a Madrid en 1921 para estudiar en la Academia de San Fernando</a:t>
            </a:r>
          </a:p>
          <a:p>
            <a:r>
              <a:rPr lang="es-ES_tradnl" dirty="0" smtClean="0"/>
              <a:t>La escuela lo expulsó en 1926 porque Dalí dijo que no había ningún profesor con tanto talento para darlo exámenes</a:t>
            </a:r>
            <a:endParaRPr lang="es-ES_trad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Conoció a su esposa en 1929, pero ellos no se casaron hasta 1934</a:t>
            </a:r>
          </a:p>
          <a:p>
            <a:r>
              <a:rPr lang="es-ES_tradnl" dirty="0" smtClean="0"/>
              <a:t>Dalí llegó a ser miembro del grupo surrealista en 1929</a:t>
            </a:r>
          </a:p>
          <a:p>
            <a:r>
              <a:rPr lang="es-ES_tradnl" dirty="0" smtClean="0"/>
              <a:t>Gala, su esposa, era un esfuerzo GRANDE en el arte, la vida, y todos aspectos de Dalí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Biografía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De 1949 hasta su muerte, Dalí vivió en Cataluña</a:t>
            </a:r>
          </a:p>
          <a:p>
            <a:r>
              <a:rPr lang="es-ES_tradnl" dirty="0" smtClean="0"/>
              <a:t>Gala y Dalí se separaron hacia el fin de sus vidas</a:t>
            </a:r>
          </a:p>
          <a:p>
            <a:r>
              <a:rPr lang="es-ES_tradnl" dirty="0" smtClean="0"/>
              <a:t>Gala se murió en 1982</a:t>
            </a:r>
          </a:p>
          <a:p>
            <a:r>
              <a:rPr lang="es-ES_tradnl" dirty="0" smtClean="0"/>
              <a:t>Dalí perdió el propósito de vivir después de la muerte de ella aunque no vivían juntos.</a:t>
            </a:r>
          </a:p>
          <a:p>
            <a:r>
              <a:rPr lang="es-ES_tradnl" dirty="0" smtClean="0"/>
              <a:t>Dalí se murió en 1989</a:t>
            </a:r>
            <a:endParaRPr lang="es-ES_tradn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 arte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Sus influencias principales eran de artistas clásicos </a:t>
            </a:r>
            <a:r>
              <a:rPr lang="es-ES_tradnl" sz="1800" dirty="0" smtClean="0"/>
              <a:t>(Rafael, </a:t>
            </a:r>
            <a:r>
              <a:rPr lang="es-ES_tradnl" sz="1800" dirty="0" err="1" smtClean="0"/>
              <a:t>Bronzino</a:t>
            </a:r>
            <a:r>
              <a:rPr lang="es-ES_tradnl" sz="1800" dirty="0" smtClean="0"/>
              <a:t>, Francisco de Zurbarán, Velázquez, etc.)</a:t>
            </a:r>
            <a:r>
              <a:rPr lang="es-ES_tradnl" dirty="0" smtClean="0"/>
              <a:t>, artistas de </a:t>
            </a:r>
            <a:r>
              <a:rPr lang="es-ES_tradnl" dirty="0" err="1" smtClean="0"/>
              <a:t>avant</a:t>
            </a:r>
            <a:r>
              <a:rPr lang="es-ES_tradnl" dirty="0" smtClean="0"/>
              <a:t> </a:t>
            </a:r>
            <a:r>
              <a:rPr lang="es-ES_tradnl" dirty="0" err="1" smtClean="0"/>
              <a:t>garde</a:t>
            </a:r>
            <a:r>
              <a:rPr lang="es-ES_tradnl" dirty="0" smtClean="0"/>
              <a:t>, y artistas modernistas  </a:t>
            </a:r>
          </a:p>
          <a:p>
            <a:r>
              <a:rPr lang="es-ES_tradnl" dirty="0" smtClean="0"/>
              <a:t>Otro influencia era las ciencias y las matemáticas </a:t>
            </a:r>
          </a:p>
          <a:p>
            <a:r>
              <a:rPr lang="es-ES_tradnl" dirty="0" smtClean="0"/>
              <a:t>Experimentó con cubismo y Dada (estilo de artes visuales, literaria, y diseño gráfico) al principio de su carrera (en los años 1920)</a:t>
            </a:r>
          </a:p>
          <a:p>
            <a:r>
              <a:rPr lang="es-ES_tradnl" dirty="0" smtClean="0"/>
              <a:t>La mayoría de su carrera, pintó en el estilo surrealista</a:t>
            </a:r>
          </a:p>
          <a:p>
            <a:endParaRPr lang="es-ES_tradn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indiana.edu/~geol105b/images/gaia_chapter_6/dali_mem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71550"/>
            <a:ext cx="6096000" cy="46672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00400" y="5791200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Persistence of Memory 1931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mcs.csueastbay.edu/~malek/Surrealism/dal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"/>
            <a:ext cx="4179088" cy="6553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0" y="5791200"/>
            <a:ext cx="281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Crucifixion (“</a:t>
            </a:r>
            <a:r>
              <a:rPr lang="en-US" sz="1200" dirty="0" err="1" smtClean="0"/>
              <a:t>Hypercubic</a:t>
            </a:r>
            <a:r>
              <a:rPr lang="en-US" sz="1200" dirty="0" smtClean="0"/>
              <a:t> Body”) 1954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fractalontology.files.wordpress.com/2007/10/philmusart-dali-figur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55864"/>
            <a:ext cx="4648200" cy="65497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2438400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Figure at a Window 1925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experiencefestival.com/forum/photopost/data/500/Salvador-Dali-EnfG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4000500" cy="3429000"/>
          </a:xfrm>
          <a:prstGeom prst="rect">
            <a:avLst/>
          </a:prstGeom>
          <a:noFill/>
        </p:spPr>
      </p:pic>
      <p:pic>
        <p:nvPicPr>
          <p:cNvPr id="45060" name="Picture 4" descr="http://www.alvit.de/blog/images/da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7775" y="1600200"/>
            <a:ext cx="3629025" cy="4762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3733800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Birth of the New Man 1943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10668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One Second Before Awakening from a Dream Caused by the Flight of a Bee Around a Pomegranate 1944</a:t>
            </a:r>
            <a:endParaRPr lang="en-US" sz="1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125</TotalTime>
  <Words>416</Words>
  <Application>Microsoft Office PowerPoint</Application>
  <PresentationFormat>On-screen Show (4:3)</PresentationFormat>
  <Paragraphs>50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Apex</vt:lpstr>
      <vt:lpstr>Salvador DalÍ</vt:lpstr>
      <vt:lpstr>Biografía </vt:lpstr>
      <vt:lpstr>Biografía</vt:lpstr>
      <vt:lpstr>Biografía</vt:lpstr>
      <vt:lpstr>Su arte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Salvador Dali</dc:title>
  <dc:creator>Sarah Vander Meade</dc:creator>
  <cp:lastModifiedBy>CUSD 300</cp:lastModifiedBy>
  <cp:revision>13</cp:revision>
  <dcterms:created xsi:type="dcterms:W3CDTF">2010-01-10T20:18:57Z</dcterms:created>
  <dcterms:modified xsi:type="dcterms:W3CDTF">2010-01-11T01:55:43Z</dcterms:modified>
</cp:coreProperties>
</file>