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1F5E-2147-4715-A86F-F4F4AA7ECFA4}" type="datetimeFigureOut">
              <a:rPr lang="en-US" smtClean="0"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0838-CCD4-4AAF-9165-91565EE72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0/08/Alta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Cueva</a:t>
            </a:r>
            <a:r>
              <a:rPr lang="en-US" dirty="0" smtClean="0"/>
              <a:t> de Altamira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00swallows.files.wordpress.com/2008/10/replica-alta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sj.org.uk/images/alta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Época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 </a:t>
            </a:r>
            <a:r>
              <a:rPr lang="en-US" dirty="0" err="1" smtClean="0">
                <a:solidFill>
                  <a:schemeClr val="bg1"/>
                </a:solidFill>
              </a:rPr>
              <a:t>científicos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dibujos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tienen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entre 13,000 a 35,000 </a:t>
            </a:r>
            <a:r>
              <a:rPr lang="en-US" dirty="0" err="1" smtClean="0">
                <a:solidFill>
                  <a:schemeClr val="bg1"/>
                </a:solidFill>
              </a:rPr>
              <a:t>años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También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creen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muchos</a:t>
            </a:r>
            <a:r>
              <a:rPr lang="en-US" dirty="0" smtClean="0">
                <a:solidFill>
                  <a:schemeClr val="bg1"/>
                </a:solidFill>
              </a:rPr>
              <a:t> pueblos </a:t>
            </a:r>
            <a:r>
              <a:rPr lang="en-US" dirty="0" err="1" smtClean="0">
                <a:solidFill>
                  <a:schemeClr val="bg1"/>
                </a:solidFill>
              </a:rPr>
              <a:t>contribuyeron</a:t>
            </a:r>
            <a:r>
              <a:rPr lang="en-US" dirty="0" smtClean="0">
                <a:solidFill>
                  <a:schemeClr val="bg1"/>
                </a:solidFill>
              </a:rPr>
              <a:t> a los </a:t>
            </a:r>
            <a:r>
              <a:rPr lang="en-US" dirty="0" err="1" smtClean="0">
                <a:solidFill>
                  <a:schemeClr val="bg1"/>
                </a:solidFill>
              </a:rPr>
              <a:t>dibujos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muchos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años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 </a:t>
            </a:r>
            <a:r>
              <a:rPr lang="en-US" dirty="0" err="1" smtClean="0">
                <a:solidFill>
                  <a:schemeClr val="bg1"/>
                </a:solidFill>
              </a:rPr>
              <a:t>arqueólogo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descubrió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dibujos</a:t>
            </a:r>
            <a:r>
              <a:rPr lang="en-US" dirty="0" smtClean="0">
                <a:solidFill>
                  <a:schemeClr val="bg1"/>
                </a:solidFill>
              </a:rPr>
              <a:t> en 1879.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 </a:t>
            </a:r>
            <a:r>
              <a:rPr lang="en-US" dirty="0" err="1" smtClean="0">
                <a:solidFill>
                  <a:schemeClr val="bg1"/>
                </a:solidFill>
              </a:rPr>
              <a:t>hija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estaba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jugando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cueva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cuando</a:t>
            </a:r>
            <a:r>
              <a:rPr lang="en-US" dirty="0" smtClean="0">
                <a:solidFill>
                  <a:schemeClr val="bg1"/>
                </a:solidFill>
              </a:rPr>
              <a:t> los </a:t>
            </a:r>
            <a:r>
              <a:rPr lang="en-US" dirty="0" err="1" smtClean="0">
                <a:solidFill>
                  <a:schemeClr val="bg1"/>
                </a:solidFill>
              </a:rPr>
              <a:t>descubrió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randsoftheworld.com/stockphotos/0000/5972/597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Nadie</a:t>
            </a:r>
            <a:r>
              <a:rPr lang="en-US" dirty="0" smtClean="0">
                <a:solidFill>
                  <a:schemeClr val="bg1"/>
                </a:solidFill>
              </a:rPr>
              <a:t> le </a:t>
            </a:r>
            <a:r>
              <a:rPr lang="en-US" dirty="0" err="1" smtClean="0">
                <a:solidFill>
                  <a:schemeClr val="bg1"/>
                </a:solidFill>
              </a:rPr>
              <a:t>creyó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arqueológo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año</a:t>
            </a:r>
            <a:r>
              <a:rPr lang="en-US" dirty="0" smtClean="0">
                <a:solidFill>
                  <a:schemeClr val="bg1"/>
                </a:solidFill>
              </a:rPr>
              <a:t> 1902.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Más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dibujos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prehistóricos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descubiertos</a:t>
            </a:r>
            <a:r>
              <a:rPr lang="en-US" dirty="0" smtClean="0">
                <a:solidFill>
                  <a:schemeClr val="bg1"/>
                </a:solidFill>
              </a:rPr>
              <a:t> en el </a:t>
            </a:r>
            <a:r>
              <a:rPr lang="en-US" dirty="0" err="1" smtClean="0">
                <a:solidFill>
                  <a:schemeClr val="bg1"/>
                </a:solidFill>
              </a:rPr>
              <a:t>mundo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descubrimeinto</a:t>
            </a:r>
            <a:r>
              <a:rPr lang="en-US" dirty="0" smtClean="0">
                <a:solidFill>
                  <a:schemeClr val="bg1"/>
                </a:solidFill>
              </a:rPr>
              <a:t> de los </a:t>
            </a:r>
            <a:r>
              <a:rPr lang="en-US" dirty="0" err="1" smtClean="0">
                <a:solidFill>
                  <a:schemeClr val="bg1"/>
                </a:solidFill>
              </a:rPr>
              <a:t>dibujos</a:t>
            </a:r>
            <a:r>
              <a:rPr lang="en-US" dirty="0" smtClean="0">
                <a:solidFill>
                  <a:schemeClr val="bg1"/>
                </a:solidFill>
              </a:rPr>
              <a:t> en Altamira </a:t>
            </a:r>
            <a:r>
              <a:rPr lang="en-US" dirty="0" err="1" smtClean="0">
                <a:solidFill>
                  <a:schemeClr val="bg1"/>
                </a:solidFill>
              </a:rPr>
              <a:t>recibieron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recognición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merecieron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cueva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cerrada</a:t>
            </a:r>
            <a:r>
              <a:rPr lang="en-US" dirty="0" smtClean="0"/>
              <a:t> al </a:t>
            </a:r>
            <a:r>
              <a:rPr lang="en-US" dirty="0" err="1" smtClean="0"/>
              <a:t>público</a:t>
            </a:r>
            <a:r>
              <a:rPr lang="en-US" dirty="0" smtClean="0"/>
              <a:t> en 1977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dióxido</a:t>
            </a:r>
            <a:r>
              <a:rPr lang="en-US" dirty="0" smtClean="0"/>
              <a:t> de </a:t>
            </a:r>
            <a:r>
              <a:rPr lang="en-US" dirty="0" err="1" smtClean="0"/>
              <a:t>carbono</a:t>
            </a:r>
            <a:r>
              <a:rPr lang="en-US" dirty="0" smtClean="0"/>
              <a:t> de los </a:t>
            </a:r>
            <a:r>
              <a:rPr lang="en-US" dirty="0" err="1" smtClean="0"/>
              <a:t>visitantes</a:t>
            </a:r>
            <a:r>
              <a:rPr lang="en-US" dirty="0" smtClean="0"/>
              <a:t>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destruyendo</a:t>
            </a:r>
            <a:r>
              <a:rPr lang="en-US" dirty="0" smtClean="0"/>
              <a:t> los </a:t>
            </a:r>
            <a:r>
              <a:rPr lang="en-US" dirty="0" err="1" smtClean="0"/>
              <a:t>dibujos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Reabrieron</a:t>
            </a:r>
            <a:r>
              <a:rPr lang="en-US" dirty="0" smtClean="0"/>
              <a:t> la </a:t>
            </a:r>
            <a:r>
              <a:rPr lang="en-US" dirty="0" err="1" smtClean="0"/>
              <a:t>cueva</a:t>
            </a:r>
            <a:r>
              <a:rPr lang="en-US" dirty="0" smtClean="0"/>
              <a:t> en 1982 con </a:t>
            </a:r>
            <a:r>
              <a:rPr lang="en-US" dirty="0" err="1" smtClean="0"/>
              <a:t>restricciones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esperar</a:t>
            </a:r>
            <a:r>
              <a:rPr lang="en-US" dirty="0" smtClean="0"/>
              <a:t> de 3 </a:t>
            </a:r>
            <a:r>
              <a:rPr lang="en-US" dirty="0" err="1" smtClean="0"/>
              <a:t>años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verlos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eewebs.com/afesan/Altamira_B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4295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00swallows.files.wordpress.com/2008/10/altamira-b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ciencemusings.com/blog/uploaded_images/altamira-78289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3753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llegenews.org/Images/Altamira-C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24875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umanities-interactive.org/ancient/iceage/400/ex038_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1291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 Cueva de Altamira</vt:lpstr>
      <vt:lpstr>Época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CUSD 300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Cueva de Altamira</dc:title>
  <dc:creator>Sarah.VanderMeade</dc:creator>
  <cp:lastModifiedBy>Sarah.VanderMeade</cp:lastModifiedBy>
  <cp:revision>4</cp:revision>
  <dcterms:created xsi:type="dcterms:W3CDTF">2009-11-12T14:34:24Z</dcterms:created>
  <dcterms:modified xsi:type="dcterms:W3CDTF">2009-11-12T15:04:31Z</dcterms:modified>
</cp:coreProperties>
</file>